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68" r:id="rId2"/>
    <p:sldId id="279" r:id="rId3"/>
    <p:sldId id="269" r:id="rId4"/>
    <p:sldId id="270" r:id="rId5"/>
    <p:sldId id="302" r:id="rId6"/>
    <p:sldId id="280" r:id="rId7"/>
    <p:sldId id="271" r:id="rId8"/>
    <p:sldId id="272" r:id="rId9"/>
    <p:sldId id="295" r:id="rId10"/>
    <p:sldId id="273" r:id="rId11"/>
    <p:sldId id="303" r:id="rId12"/>
    <p:sldId id="281" r:id="rId13"/>
    <p:sldId id="304" r:id="rId14"/>
    <p:sldId id="282" r:id="rId15"/>
    <p:sldId id="284" r:id="rId16"/>
    <p:sldId id="283" r:id="rId17"/>
    <p:sldId id="285" r:id="rId18"/>
    <p:sldId id="289" r:id="rId19"/>
    <p:sldId id="290" r:id="rId20"/>
    <p:sldId id="287" r:id="rId21"/>
    <p:sldId id="274" r:id="rId22"/>
    <p:sldId id="291" r:id="rId23"/>
    <p:sldId id="277" r:id="rId24"/>
    <p:sldId id="292" r:id="rId25"/>
    <p:sldId id="288" r:id="rId26"/>
    <p:sldId id="293" r:id="rId27"/>
    <p:sldId id="296" r:id="rId28"/>
    <p:sldId id="297" r:id="rId29"/>
    <p:sldId id="298" r:id="rId30"/>
    <p:sldId id="299" r:id="rId31"/>
    <p:sldId id="300"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00" y="4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ositek.net/time-to-go-bye-bye-java/" TargetMode="External"/><Relationship Id="rId1" Type="http://schemas.openxmlformats.org/officeDocument/2006/relationships/image" Target="../media/image7.jpg"/><Relationship Id="rId4" Type="http://schemas.openxmlformats.org/officeDocument/2006/relationships/hyperlink" Target="http://eliematta.com/" TargetMode="External"/></Relationships>
</file>

<file path=ppt/diagrams/_rels/data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ositek.net/time-to-go-bye-bye-java/" TargetMode="External"/><Relationship Id="rId1" Type="http://schemas.openxmlformats.org/officeDocument/2006/relationships/image" Target="../media/image7.jpg"/><Relationship Id="rId4" Type="http://schemas.openxmlformats.org/officeDocument/2006/relationships/hyperlink" Target="http://eliematta.com/" TargetMode="External"/></Relationships>
</file>

<file path=ppt/diagrams/_rels/drawing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A551C-9E3B-40E8-97DE-A2AD822BF244}" type="doc">
      <dgm:prSet loTypeId="urn:microsoft.com/office/officeart/2005/8/layout/process1" loCatId="process" qsTypeId="urn:microsoft.com/office/officeart/2005/8/quickstyle/simple1" qsCatId="simple" csTypeId="urn:microsoft.com/office/officeart/2005/8/colors/accent1_4" csCatId="accent1" phldr="1"/>
      <dgm:spPr/>
    </dgm:pt>
    <dgm:pt modelId="{ED2ECCD8-9A01-463B-9F0C-690FDEB896B1}">
      <dgm:prSet phldrT="[Text]" custT="1"/>
      <dgm:spPr/>
      <dgm:t>
        <a:bodyPr/>
        <a:lstStyle/>
        <a:p>
          <a:pPr algn="ctr"/>
          <a:r>
            <a:rPr lang="en-US" sz="1700" dirty="0"/>
            <a:t>In today’s world, there is hardly anyone who does not uses Chatting Application like WhatsApp, Hike etc. for connecting with their friends and family.</a:t>
          </a:r>
        </a:p>
      </dgm:t>
    </dgm:pt>
    <dgm:pt modelId="{3FC59B8F-A37B-465A-93F3-99E748AB58E4}" type="parTrans" cxnId="{AE5371CA-8C07-43E5-BD15-A8EC5D6BC080}">
      <dgm:prSet/>
      <dgm:spPr/>
      <dgm:t>
        <a:bodyPr/>
        <a:lstStyle/>
        <a:p>
          <a:endParaRPr lang="en-US"/>
        </a:p>
      </dgm:t>
    </dgm:pt>
    <dgm:pt modelId="{DFE2DE8C-120C-42F1-B16F-2C5C7E41AB05}" type="sibTrans" cxnId="{AE5371CA-8C07-43E5-BD15-A8EC5D6BC080}">
      <dgm:prSet/>
      <dgm:spPr/>
      <dgm:t>
        <a:bodyPr/>
        <a:lstStyle/>
        <a:p>
          <a:endParaRPr lang="en-US"/>
        </a:p>
      </dgm:t>
    </dgm:pt>
    <dgm:pt modelId="{D215214E-8548-445A-9D93-253569DD6A0C}">
      <dgm:prSet phldrT="[Text]" custT="1"/>
      <dgm:spPr/>
      <dgm:t>
        <a:bodyPr/>
        <a:lstStyle/>
        <a:p>
          <a:r>
            <a:rPr lang="en-US" sz="1700" dirty="0"/>
            <a:t>In these Applications we can do personal chats with a particular person or we can create chatting groups in which we can chat with more than one people at a time.</a:t>
          </a:r>
        </a:p>
      </dgm:t>
    </dgm:pt>
    <dgm:pt modelId="{266A6019-7E7D-4D28-B9FB-DAC32278E4A5}" type="parTrans" cxnId="{201233E2-0618-4482-B920-1C18D5300402}">
      <dgm:prSet/>
      <dgm:spPr/>
      <dgm:t>
        <a:bodyPr/>
        <a:lstStyle/>
        <a:p>
          <a:endParaRPr lang="en-US"/>
        </a:p>
      </dgm:t>
    </dgm:pt>
    <dgm:pt modelId="{A418B05F-5F8B-4D20-86A2-B9CCCB42A5F2}" type="sibTrans" cxnId="{201233E2-0618-4482-B920-1C18D5300402}">
      <dgm:prSet/>
      <dgm:spPr/>
      <dgm:t>
        <a:bodyPr/>
        <a:lstStyle/>
        <a:p>
          <a:endParaRPr lang="en-US"/>
        </a:p>
      </dgm:t>
    </dgm:pt>
    <dgm:pt modelId="{DDB62C51-FF2B-4CF7-9434-30410B6754C9}">
      <dgm:prSet phldrT="[Text]" custT="1"/>
      <dgm:spPr/>
      <dgm:t>
        <a:bodyPr/>
        <a:lstStyle/>
        <a:p>
          <a:r>
            <a:rPr lang="en-US" sz="1700" dirty="0"/>
            <a:t>Now a days these groups are also used for educational purposes like teachers can create groups of their class and can share information into these groups like notes, videos related to topics, and many more things. But using these groups for educational purposes has some limitations.</a:t>
          </a:r>
        </a:p>
      </dgm:t>
    </dgm:pt>
    <dgm:pt modelId="{C6243633-185D-49AE-B324-9EB70009C6F3}" type="parTrans" cxnId="{2B5EF6B4-1879-4B4A-9FFB-C4E5D2F0F9BA}">
      <dgm:prSet/>
      <dgm:spPr/>
      <dgm:t>
        <a:bodyPr/>
        <a:lstStyle/>
        <a:p>
          <a:endParaRPr lang="en-US"/>
        </a:p>
      </dgm:t>
    </dgm:pt>
    <dgm:pt modelId="{B7557813-2B94-4717-AB07-049F8BA82BB6}" type="sibTrans" cxnId="{2B5EF6B4-1879-4B4A-9FFB-C4E5D2F0F9BA}">
      <dgm:prSet/>
      <dgm:spPr/>
      <dgm:t>
        <a:bodyPr/>
        <a:lstStyle/>
        <a:p>
          <a:endParaRPr lang="en-US"/>
        </a:p>
      </dgm:t>
    </dgm:pt>
    <dgm:pt modelId="{6B591F71-71B7-44A3-9E2D-7899D7507231}" type="pres">
      <dgm:prSet presAssocID="{D21A551C-9E3B-40E8-97DE-A2AD822BF244}" presName="Name0" presStyleCnt="0">
        <dgm:presLayoutVars>
          <dgm:dir/>
          <dgm:resizeHandles val="exact"/>
        </dgm:presLayoutVars>
      </dgm:prSet>
      <dgm:spPr/>
    </dgm:pt>
    <dgm:pt modelId="{B31A3D6C-272A-48F8-BB6B-E86F32370040}" type="pres">
      <dgm:prSet presAssocID="{ED2ECCD8-9A01-463B-9F0C-690FDEB896B1}" presName="node" presStyleLbl="node1" presStyleIdx="0" presStyleCnt="3" custLinFactNeighborX="-761" custLinFactNeighborY="223">
        <dgm:presLayoutVars>
          <dgm:bulletEnabled val="1"/>
        </dgm:presLayoutVars>
      </dgm:prSet>
      <dgm:spPr/>
    </dgm:pt>
    <dgm:pt modelId="{F6456EBB-2ED1-48FB-98DC-0D820D5FAD74}" type="pres">
      <dgm:prSet presAssocID="{DFE2DE8C-120C-42F1-B16F-2C5C7E41AB05}" presName="sibTrans" presStyleLbl="sibTrans2D1" presStyleIdx="0" presStyleCnt="2"/>
      <dgm:spPr/>
    </dgm:pt>
    <dgm:pt modelId="{DD5617C7-533C-45CD-8789-252C8492D507}" type="pres">
      <dgm:prSet presAssocID="{DFE2DE8C-120C-42F1-B16F-2C5C7E41AB05}" presName="connectorText" presStyleLbl="sibTrans2D1" presStyleIdx="0" presStyleCnt="2"/>
      <dgm:spPr/>
    </dgm:pt>
    <dgm:pt modelId="{993D3447-89EC-41DE-B793-5E20D9A5FE79}" type="pres">
      <dgm:prSet presAssocID="{D215214E-8548-445A-9D93-253569DD6A0C}" presName="node" presStyleLbl="node1" presStyleIdx="1" presStyleCnt="3">
        <dgm:presLayoutVars>
          <dgm:bulletEnabled val="1"/>
        </dgm:presLayoutVars>
      </dgm:prSet>
      <dgm:spPr/>
    </dgm:pt>
    <dgm:pt modelId="{B316BA02-6DEA-437A-B196-BB8CBF223089}" type="pres">
      <dgm:prSet presAssocID="{A418B05F-5F8B-4D20-86A2-B9CCCB42A5F2}" presName="sibTrans" presStyleLbl="sibTrans2D1" presStyleIdx="1" presStyleCnt="2"/>
      <dgm:spPr/>
    </dgm:pt>
    <dgm:pt modelId="{C42657F1-C00B-44D7-9E8F-EA8B64977620}" type="pres">
      <dgm:prSet presAssocID="{A418B05F-5F8B-4D20-86A2-B9CCCB42A5F2}" presName="connectorText" presStyleLbl="sibTrans2D1" presStyleIdx="1" presStyleCnt="2"/>
      <dgm:spPr/>
    </dgm:pt>
    <dgm:pt modelId="{A8FD12ED-A335-48E5-B0DC-F7535E018E81}" type="pres">
      <dgm:prSet presAssocID="{DDB62C51-FF2B-4CF7-9434-30410B6754C9}" presName="node" presStyleLbl="node1" presStyleIdx="2" presStyleCnt="3">
        <dgm:presLayoutVars>
          <dgm:bulletEnabled val="1"/>
        </dgm:presLayoutVars>
      </dgm:prSet>
      <dgm:spPr/>
    </dgm:pt>
  </dgm:ptLst>
  <dgm:cxnLst>
    <dgm:cxn modelId="{99151301-1D50-4629-925F-36CAD89E379E}" type="presOf" srcId="{A418B05F-5F8B-4D20-86A2-B9CCCB42A5F2}" destId="{B316BA02-6DEA-437A-B196-BB8CBF223089}" srcOrd="0" destOrd="0" presId="urn:microsoft.com/office/officeart/2005/8/layout/process1"/>
    <dgm:cxn modelId="{C7EEDB25-8DA5-4F99-AD29-16F0A880761E}" type="presOf" srcId="{D215214E-8548-445A-9D93-253569DD6A0C}" destId="{993D3447-89EC-41DE-B793-5E20D9A5FE79}" srcOrd="0" destOrd="0" presId="urn:microsoft.com/office/officeart/2005/8/layout/process1"/>
    <dgm:cxn modelId="{E18E9769-EE2C-43D3-9B1C-794664808D47}" type="presOf" srcId="{ED2ECCD8-9A01-463B-9F0C-690FDEB896B1}" destId="{B31A3D6C-272A-48F8-BB6B-E86F32370040}" srcOrd="0" destOrd="0" presId="urn:microsoft.com/office/officeart/2005/8/layout/process1"/>
    <dgm:cxn modelId="{A49FF987-7339-4566-AEE0-E0BE5F44F742}" type="presOf" srcId="{DDB62C51-FF2B-4CF7-9434-30410B6754C9}" destId="{A8FD12ED-A335-48E5-B0DC-F7535E018E81}" srcOrd="0" destOrd="0" presId="urn:microsoft.com/office/officeart/2005/8/layout/process1"/>
    <dgm:cxn modelId="{9A947190-95DD-4625-9CFD-7A32F1578910}" type="presOf" srcId="{D21A551C-9E3B-40E8-97DE-A2AD822BF244}" destId="{6B591F71-71B7-44A3-9E2D-7899D7507231}" srcOrd="0" destOrd="0" presId="urn:microsoft.com/office/officeart/2005/8/layout/process1"/>
    <dgm:cxn modelId="{2B5EF6B4-1879-4B4A-9FFB-C4E5D2F0F9BA}" srcId="{D21A551C-9E3B-40E8-97DE-A2AD822BF244}" destId="{DDB62C51-FF2B-4CF7-9434-30410B6754C9}" srcOrd="2" destOrd="0" parTransId="{C6243633-185D-49AE-B324-9EB70009C6F3}" sibTransId="{B7557813-2B94-4717-AB07-049F8BA82BB6}"/>
    <dgm:cxn modelId="{A82229C4-D499-41A8-9CAE-AEC55FDB041D}" type="presOf" srcId="{A418B05F-5F8B-4D20-86A2-B9CCCB42A5F2}" destId="{C42657F1-C00B-44D7-9E8F-EA8B64977620}" srcOrd="1" destOrd="0" presId="urn:microsoft.com/office/officeart/2005/8/layout/process1"/>
    <dgm:cxn modelId="{AE5371CA-8C07-43E5-BD15-A8EC5D6BC080}" srcId="{D21A551C-9E3B-40E8-97DE-A2AD822BF244}" destId="{ED2ECCD8-9A01-463B-9F0C-690FDEB896B1}" srcOrd="0" destOrd="0" parTransId="{3FC59B8F-A37B-465A-93F3-99E748AB58E4}" sibTransId="{DFE2DE8C-120C-42F1-B16F-2C5C7E41AB05}"/>
    <dgm:cxn modelId="{201233E2-0618-4482-B920-1C18D5300402}" srcId="{D21A551C-9E3B-40E8-97DE-A2AD822BF244}" destId="{D215214E-8548-445A-9D93-253569DD6A0C}" srcOrd="1" destOrd="0" parTransId="{266A6019-7E7D-4D28-B9FB-DAC32278E4A5}" sibTransId="{A418B05F-5F8B-4D20-86A2-B9CCCB42A5F2}"/>
    <dgm:cxn modelId="{CC12ABF3-D714-4505-A021-B74E6D0E62CB}" type="presOf" srcId="{DFE2DE8C-120C-42F1-B16F-2C5C7E41AB05}" destId="{DD5617C7-533C-45CD-8789-252C8492D507}" srcOrd="1" destOrd="0" presId="urn:microsoft.com/office/officeart/2005/8/layout/process1"/>
    <dgm:cxn modelId="{E9CA7AF4-0C46-499D-A556-B6B96B7910B6}" type="presOf" srcId="{DFE2DE8C-120C-42F1-B16F-2C5C7E41AB05}" destId="{F6456EBB-2ED1-48FB-98DC-0D820D5FAD74}" srcOrd="0" destOrd="0" presId="urn:microsoft.com/office/officeart/2005/8/layout/process1"/>
    <dgm:cxn modelId="{79D89A86-E67A-45A5-817F-35825BB70F4C}" type="presParOf" srcId="{6B591F71-71B7-44A3-9E2D-7899D7507231}" destId="{B31A3D6C-272A-48F8-BB6B-E86F32370040}" srcOrd="0" destOrd="0" presId="urn:microsoft.com/office/officeart/2005/8/layout/process1"/>
    <dgm:cxn modelId="{C2E605C0-9252-4209-A5BF-CD40E7AACFCF}" type="presParOf" srcId="{6B591F71-71B7-44A3-9E2D-7899D7507231}" destId="{F6456EBB-2ED1-48FB-98DC-0D820D5FAD74}" srcOrd="1" destOrd="0" presId="urn:microsoft.com/office/officeart/2005/8/layout/process1"/>
    <dgm:cxn modelId="{13D56A45-C144-4DC1-826F-E7C1E6A529C7}" type="presParOf" srcId="{F6456EBB-2ED1-48FB-98DC-0D820D5FAD74}" destId="{DD5617C7-533C-45CD-8789-252C8492D507}" srcOrd="0" destOrd="0" presId="urn:microsoft.com/office/officeart/2005/8/layout/process1"/>
    <dgm:cxn modelId="{45281E25-C709-4A07-BC9F-1C55135EE50A}" type="presParOf" srcId="{6B591F71-71B7-44A3-9E2D-7899D7507231}" destId="{993D3447-89EC-41DE-B793-5E20D9A5FE79}" srcOrd="2" destOrd="0" presId="urn:microsoft.com/office/officeart/2005/8/layout/process1"/>
    <dgm:cxn modelId="{5E56C874-E994-4BDE-8E8D-D0F7F3673DE1}" type="presParOf" srcId="{6B591F71-71B7-44A3-9E2D-7899D7507231}" destId="{B316BA02-6DEA-437A-B196-BB8CBF223089}" srcOrd="3" destOrd="0" presId="urn:microsoft.com/office/officeart/2005/8/layout/process1"/>
    <dgm:cxn modelId="{E8EABA2F-549D-4B6A-88CB-FE1C4D173DBC}" type="presParOf" srcId="{B316BA02-6DEA-437A-B196-BB8CBF223089}" destId="{C42657F1-C00B-44D7-9E8F-EA8B64977620}" srcOrd="0" destOrd="0" presId="urn:microsoft.com/office/officeart/2005/8/layout/process1"/>
    <dgm:cxn modelId="{3A11873E-8ED7-42FF-A3B8-FA67E7EB0035}" type="presParOf" srcId="{6B591F71-71B7-44A3-9E2D-7899D7507231}" destId="{A8FD12ED-A335-48E5-B0DC-F7535E018E8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BF65D52-EAD0-4461-8A69-9DC5A8C60A52}" type="doc">
      <dgm:prSet loTypeId="urn:microsoft.com/office/officeart/2005/8/layout/vProcess5" loCatId="process" qsTypeId="urn:microsoft.com/office/officeart/2005/8/quickstyle/simple2" qsCatId="simple" csTypeId="urn:microsoft.com/office/officeart/2005/8/colors/accent1_4" csCatId="accent1" phldr="1"/>
      <dgm:spPr/>
    </dgm:pt>
    <dgm:pt modelId="{2C68C8EE-AF21-41F1-B4E9-ABE28E22174B}">
      <dgm:prSet phldrT="[Text]" custT="1"/>
      <dgm:spPr/>
      <dgm:t>
        <a:bodyPr/>
        <a:lstStyle/>
        <a:p>
          <a:pPr algn="l"/>
          <a:r>
            <a:rPr lang="en-US" sz="1500" b="0" dirty="0"/>
            <a:t> Consider a situation where teachers gives an assignment and provided a deadline of submission.</a:t>
          </a:r>
        </a:p>
        <a:p>
          <a:pPr algn="l"/>
          <a:r>
            <a:rPr lang="en-US" sz="1500" b="0" dirty="0"/>
            <a:t> If students submit their assignment in the same group, then it will be quite difficult for teacher to manage the assignments.</a:t>
          </a:r>
        </a:p>
        <a:p>
          <a:pPr algn="l"/>
          <a:r>
            <a:rPr lang="en-US" sz="1500" b="0" dirty="0"/>
            <a:t>To avoid it, teacher will either provide his/her email id for assignment submission or use another platforms like Google Classroom for work related to assignments.</a:t>
          </a:r>
        </a:p>
      </dgm:t>
    </dgm:pt>
    <dgm:pt modelId="{02BDE236-C108-4FAD-8D85-F5361F8E5149}" type="parTrans" cxnId="{8A7D3C49-ABBA-47B1-A3D5-605C748978A3}">
      <dgm:prSet/>
      <dgm:spPr/>
      <dgm:t>
        <a:bodyPr/>
        <a:lstStyle/>
        <a:p>
          <a:endParaRPr lang="en-US"/>
        </a:p>
      </dgm:t>
    </dgm:pt>
    <dgm:pt modelId="{8D028770-0AA6-4966-83F0-7491CD611795}" type="sibTrans" cxnId="{8A7D3C49-ABBA-47B1-A3D5-605C748978A3}">
      <dgm:prSet/>
      <dgm:spPr/>
      <dgm:t>
        <a:bodyPr/>
        <a:lstStyle/>
        <a:p>
          <a:endParaRPr lang="en-US"/>
        </a:p>
      </dgm:t>
    </dgm:pt>
    <dgm:pt modelId="{01C73361-ABF8-49AC-B2C2-91E8A53886B2}">
      <dgm:prSet phldrT="[Text]" custT="1"/>
      <dgm:spPr>
        <a:solidFill>
          <a:srgbClr val="00B0F0"/>
        </a:solidFill>
      </dgm:spPr>
      <dgm:t>
        <a:bodyPr/>
        <a:lstStyle/>
        <a:p>
          <a:r>
            <a:rPr lang="en-US" sz="1500" dirty="0"/>
            <a:t>Consider another situation where student is having some doubt regarding a topic and he/she want to discuss it with class.</a:t>
          </a:r>
        </a:p>
        <a:p>
          <a:r>
            <a:rPr lang="en-US" sz="1500" dirty="0"/>
            <a:t> Normally students share their doubts in the group and a discussion starts on that topic.</a:t>
          </a:r>
        </a:p>
        <a:p>
          <a:r>
            <a:rPr lang="en-US" sz="1500" dirty="0"/>
            <a:t> This type of discussion is considered as informal discussion and is not preferable in official groups</a:t>
          </a:r>
        </a:p>
      </dgm:t>
    </dgm:pt>
    <dgm:pt modelId="{C4AAD4D7-C2FD-484F-BE39-64BF1D821791}" type="parTrans" cxnId="{3D771C6C-80A8-4B1C-A8EC-A1C17EAF06A5}">
      <dgm:prSet/>
      <dgm:spPr/>
      <dgm:t>
        <a:bodyPr/>
        <a:lstStyle/>
        <a:p>
          <a:endParaRPr lang="en-US"/>
        </a:p>
      </dgm:t>
    </dgm:pt>
    <dgm:pt modelId="{FD8A1E35-6461-4860-A789-C5B2CF0DF989}" type="sibTrans" cxnId="{3D771C6C-80A8-4B1C-A8EC-A1C17EAF06A5}">
      <dgm:prSet/>
      <dgm:spPr/>
      <dgm:t>
        <a:bodyPr/>
        <a:lstStyle/>
        <a:p>
          <a:endParaRPr lang="en-US"/>
        </a:p>
      </dgm:t>
    </dgm:pt>
    <dgm:pt modelId="{CF8E2506-2AA4-4554-98AF-CB4B789C759F}">
      <dgm:prSet phldrT="[Text]" custT="1"/>
      <dgm:spPr>
        <a:solidFill>
          <a:schemeClr val="bg2">
            <a:lumMod val="25000"/>
          </a:schemeClr>
        </a:solidFill>
      </dgm:spPr>
      <dgm:t>
        <a:bodyPr/>
        <a:lstStyle/>
        <a:p>
          <a:r>
            <a:rPr lang="en-US" sz="1500" dirty="0"/>
            <a:t>Consider a situation where teachers want to conduct a quiz among their students.</a:t>
          </a:r>
        </a:p>
        <a:p>
          <a:r>
            <a:rPr lang="en-US" sz="1500" dirty="0"/>
            <a:t>So, they must use another platform for organizing the quiz and maintaining the record of each quiz.</a:t>
          </a:r>
          <a:r>
            <a:rPr lang="en-US" sz="2300" dirty="0"/>
            <a:t> </a:t>
          </a:r>
        </a:p>
      </dgm:t>
    </dgm:pt>
    <dgm:pt modelId="{7ED0EF21-FFE9-440A-85D0-BF2C49733ECA}" type="parTrans" cxnId="{280C1F41-1F27-45E8-8B84-5FE0BDBA845B}">
      <dgm:prSet/>
      <dgm:spPr/>
      <dgm:t>
        <a:bodyPr/>
        <a:lstStyle/>
        <a:p>
          <a:endParaRPr lang="en-US"/>
        </a:p>
      </dgm:t>
    </dgm:pt>
    <dgm:pt modelId="{98E59F38-705D-44AE-938D-FEF6C4A04892}" type="sibTrans" cxnId="{280C1F41-1F27-45E8-8B84-5FE0BDBA845B}">
      <dgm:prSet/>
      <dgm:spPr/>
      <dgm:t>
        <a:bodyPr/>
        <a:lstStyle/>
        <a:p>
          <a:endParaRPr lang="en-US"/>
        </a:p>
      </dgm:t>
    </dgm:pt>
    <dgm:pt modelId="{588EA152-339B-4D2C-8BD9-C5FF9AC2E899}" type="pres">
      <dgm:prSet presAssocID="{8BF65D52-EAD0-4461-8A69-9DC5A8C60A52}" presName="outerComposite" presStyleCnt="0">
        <dgm:presLayoutVars>
          <dgm:chMax val="5"/>
          <dgm:dir/>
          <dgm:resizeHandles val="exact"/>
        </dgm:presLayoutVars>
      </dgm:prSet>
      <dgm:spPr/>
    </dgm:pt>
    <dgm:pt modelId="{B17C4331-B077-4811-94BA-AED511B5B79A}" type="pres">
      <dgm:prSet presAssocID="{8BF65D52-EAD0-4461-8A69-9DC5A8C60A52}" presName="dummyMaxCanvas" presStyleCnt="0">
        <dgm:presLayoutVars/>
      </dgm:prSet>
      <dgm:spPr/>
    </dgm:pt>
    <dgm:pt modelId="{625CE650-D247-40EC-820E-0B14FAAC271E}" type="pres">
      <dgm:prSet presAssocID="{8BF65D52-EAD0-4461-8A69-9DC5A8C60A52}" presName="ThreeNodes_1" presStyleLbl="node1" presStyleIdx="0" presStyleCnt="3" custScaleX="95803">
        <dgm:presLayoutVars>
          <dgm:bulletEnabled val="1"/>
        </dgm:presLayoutVars>
      </dgm:prSet>
      <dgm:spPr/>
    </dgm:pt>
    <dgm:pt modelId="{CEA69CFB-0379-4181-A524-22CCF83BE747}" type="pres">
      <dgm:prSet presAssocID="{8BF65D52-EAD0-4461-8A69-9DC5A8C60A52}" presName="ThreeNodes_2" presStyleLbl="node1" presStyleIdx="1" presStyleCnt="3">
        <dgm:presLayoutVars>
          <dgm:bulletEnabled val="1"/>
        </dgm:presLayoutVars>
      </dgm:prSet>
      <dgm:spPr/>
    </dgm:pt>
    <dgm:pt modelId="{926F27C0-138C-4FB3-A945-C2CDC426C266}" type="pres">
      <dgm:prSet presAssocID="{8BF65D52-EAD0-4461-8A69-9DC5A8C60A52}" presName="ThreeNodes_3" presStyleLbl="node1" presStyleIdx="2" presStyleCnt="3">
        <dgm:presLayoutVars>
          <dgm:bulletEnabled val="1"/>
        </dgm:presLayoutVars>
      </dgm:prSet>
      <dgm:spPr/>
    </dgm:pt>
    <dgm:pt modelId="{BAE9DAAD-F760-41B2-AEDD-B811B6DB8472}" type="pres">
      <dgm:prSet presAssocID="{8BF65D52-EAD0-4461-8A69-9DC5A8C60A52}" presName="ThreeConn_1-2" presStyleLbl="fgAccFollowNode1" presStyleIdx="0" presStyleCnt="2">
        <dgm:presLayoutVars>
          <dgm:bulletEnabled val="1"/>
        </dgm:presLayoutVars>
      </dgm:prSet>
      <dgm:spPr/>
    </dgm:pt>
    <dgm:pt modelId="{30139C29-7C5A-46DB-AD6D-1A6468B11CD9}" type="pres">
      <dgm:prSet presAssocID="{8BF65D52-EAD0-4461-8A69-9DC5A8C60A52}" presName="ThreeConn_2-3" presStyleLbl="fgAccFollowNode1" presStyleIdx="1" presStyleCnt="2">
        <dgm:presLayoutVars>
          <dgm:bulletEnabled val="1"/>
        </dgm:presLayoutVars>
      </dgm:prSet>
      <dgm:spPr/>
    </dgm:pt>
    <dgm:pt modelId="{5CEE624D-BE2F-469C-A480-E44068E3B005}" type="pres">
      <dgm:prSet presAssocID="{8BF65D52-EAD0-4461-8A69-9DC5A8C60A52}" presName="ThreeNodes_1_text" presStyleLbl="node1" presStyleIdx="2" presStyleCnt="3">
        <dgm:presLayoutVars>
          <dgm:bulletEnabled val="1"/>
        </dgm:presLayoutVars>
      </dgm:prSet>
      <dgm:spPr/>
    </dgm:pt>
    <dgm:pt modelId="{0907D247-11C0-4969-A23C-0FBF05FF3CA0}" type="pres">
      <dgm:prSet presAssocID="{8BF65D52-EAD0-4461-8A69-9DC5A8C60A52}" presName="ThreeNodes_2_text" presStyleLbl="node1" presStyleIdx="2" presStyleCnt="3">
        <dgm:presLayoutVars>
          <dgm:bulletEnabled val="1"/>
        </dgm:presLayoutVars>
      </dgm:prSet>
      <dgm:spPr/>
    </dgm:pt>
    <dgm:pt modelId="{D46490A9-76C2-4E2F-83BF-7E35E4182DAE}" type="pres">
      <dgm:prSet presAssocID="{8BF65D52-EAD0-4461-8A69-9DC5A8C60A52}" presName="ThreeNodes_3_text" presStyleLbl="node1" presStyleIdx="2" presStyleCnt="3">
        <dgm:presLayoutVars>
          <dgm:bulletEnabled val="1"/>
        </dgm:presLayoutVars>
      </dgm:prSet>
      <dgm:spPr/>
    </dgm:pt>
  </dgm:ptLst>
  <dgm:cxnLst>
    <dgm:cxn modelId="{A8C5D11B-F656-4815-8956-290A80FAF272}" type="presOf" srcId="{CF8E2506-2AA4-4554-98AF-CB4B789C759F}" destId="{D46490A9-76C2-4E2F-83BF-7E35E4182DAE}" srcOrd="1" destOrd="0" presId="urn:microsoft.com/office/officeart/2005/8/layout/vProcess5"/>
    <dgm:cxn modelId="{280C1F41-1F27-45E8-8B84-5FE0BDBA845B}" srcId="{8BF65D52-EAD0-4461-8A69-9DC5A8C60A52}" destId="{CF8E2506-2AA4-4554-98AF-CB4B789C759F}" srcOrd="2" destOrd="0" parTransId="{7ED0EF21-FFE9-440A-85D0-BF2C49733ECA}" sibTransId="{98E59F38-705D-44AE-938D-FEF6C4A04892}"/>
    <dgm:cxn modelId="{8A7D3C49-ABBA-47B1-A3D5-605C748978A3}" srcId="{8BF65D52-EAD0-4461-8A69-9DC5A8C60A52}" destId="{2C68C8EE-AF21-41F1-B4E9-ABE28E22174B}" srcOrd="0" destOrd="0" parTransId="{02BDE236-C108-4FAD-8D85-F5361F8E5149}" sibTransId="{8D028770-0AA6-4966-83F0-7491CD611795}"/>
    <dgm:cxn modelId="{3D771C6C-80A8-4B1C-A8EC-A1C17EAF06A5}" srcId="{8BF65D52-EAD0-4461-8A69-9DC5A8C60A52}" destId="{01C73361-ABF8-49AC-B2C2-91E8A53886B2}" srcOrd="1" destOrd="0" parTransId="{C4AAD4D7-C2FD-484F-BE39-64BF1D821791}" sibTransId="{FD8A1E35-6461-4860-A789-C5B2CF0DF989}"/>
    <dgm:cxn modelId="{7A13FD7D-CE84-49AC-ACDD-67DA423F3972}" type="presOf" srcId="{2C68C8EE-AF21-41F1-B4E9-ABE28E22174B}" destId="{625CE650-D247-40EC-820E-0B14FAAC271E}" srcOrd="0" destOrd="0" presId="urn:microsoft.com/office/officeart/2005/8/layout/vProcess5"/>
    <dgm:cxn modelId="{D22AD293-FE3E-4A34-902D-18B377B4DB25}" type="presOf" srcId="{01C73361-ABF8-49AC-B2C2-91E8A53886B2}" destId="{CEA69CFB-0379-4181-A524-22CCF83BE747}" srcOrd="0" destOrd="0" presId="urn:microsoft.com/office/officeart/2005/8/layout/vProcess5"/>
    <dgm:cxn modelId="{0CF24897-86F5-4983-8D4A-D5351B562CE0}" type="presOf" srcId="{CF8E2506-2AA4-4554-98AF-CB4B789C759F}" destId="{926F27C0-138C-4FB3-A945-C2CDC426C266}" srcOrd="0" destOrd="0" presId="urn:microsoft.com/office/officeart/2005/8/layout/vProcess5"/>
    <dgm:cxn modelId="{A4BE98A9-F1E0-4C30-99EF-688944E12921}" type="presOf" srcId="{FD8A1E35-6461-4860-A789-C5B2CF0DF989}" destId="{30139C29-7C5A-46DB-AD6D-1A6468B11CD9}" srcOrd="0" destOrd="0" presId="urn:microsoft.com/office/officeart/2005/8/layout/vProcess5"/>
    <dgm:cxn modelId="{6D1217B7-922A-4A45-B7A1-1E5577F36B15}" type="presOf" srcId="{2C68C8EE-AF21-41F1-B4E9-ABE28E22174B}" destId="{5CEE624D-BE2F-469C-A480-E44068E3B005}" srcOrd="1" destOrd="0" presId="urn:microsoft.com/office/officeart/2005/8/layout/vProcess5"/>
    <dgm:cxn modelId="{10D04EE0-FD76-4C7E-B93B-A69938F0F9DB}" type="presOf" srcId="{8BF65D52-EAD0-4461-8A69-9DC5A8C60A52}" destId="{588EA152-339B-4D2C-8BD9-C5FF9AC2E899}" srcOrd="0" destOrd="0" presId="urn:microsoft.com/office/officeart/2005/8/layout/vProcess5"/>
    <dgm:cxn modelId="{D8B90FF4-EDC2-4D72-8BFE-B3D96CC98514}" type="presOf" srcId="{8D028770-0AA6-4966-83F0-7491CD611795}" destId="{BAE9DAAD-F760-41B2-AEDD-B811B6DB8472}" srcOrd="0" destOrd="0" presId="urn:microsoft.com/office/officeart/2005/8/layout/vProcess5"/>
    <dgm:cxn modelId="{6AE067F6-E317-499C-B077-6088DD156282}" type="presOf" srcId="{01C73361-ABF8-49AC-B2C2-91E8A53886B2}" destId="{0907D247-11C0-4969-A23C-0FBF05FF3CA0}" srcOrd="1" destOrd="0" presId="urn:microsoft.com/office/officeart/2005/8/layout/vProcess5"/>
    <dgm:cxn modelId="{580607C6-3514-48AC-977C-4D078E553B08}" type="presParOf" srcId="{588EA152-339B-4D2C-8BD9-C5FF9AC2E899}" destId="{B17C4331-B077-4811-94BA-AED511B5B79A}" srcOrd="0" destOrd="0" presId="urn:microsoft.com/office/officeart/2005/8/layout/vProcess5"/>
    <dgm:cxn modelId="{750FDEFB-0C9A-4083-B867-CE5F1A85E39D}" type="presParOf" srcId="{588EA152-339B-4D2C-8BD9-C5FF9AC2E899}" destId="{625CE650-D247-40EC-820E-0B14FAAC271E}" srcOrd="1" destOrd="0" presId="urn:microsoft.com/office/officeart/2005/8/layout/vProcess5"/>
    <dgm:cxn modelId="{E9109349-E9E5-4DE7-BAAF-E3617068309C}" type="presParOf" srcId="{588EA152-339B-4D2C-8BD9-C5FF9AC2E899}" destId="{CEA69CFB-0379-4181-A524-22CCF83BE747}" srcOrd="2" destOrd="0" presId="urn:microsoft.com/office/officeart/2005/8/layout/vProcess5"/>
    <dgm:cxn modelId="{3B916E81-630E-4F66-BA1E-6350FCA6CA94}" type="presParOf" srcId="{588EA152-339B-4D2C-8BD9-C5FF9AC2E899}" destId="{926F27C0-138C-4FB3-A945-C2CDC426C266}" srcOrd="3" destOrd="0" presId="urn:microsoft.com/office/officeart/2005/8/layout/vProcess5"/>
    <dgm:cxn modelId="{79FFBAE7-0FF4-494B-9466-46A0536BFFE2}" type="presParOf" srcId="{588EA152-339B-4D2C-8BD9-C5FF9AC2E899}" destId="{BAE9DAAD-F760-41B2-AEDD-B811B6DB8472}" srcOrd="4" destOrd="0" presId="urn:microsoft.com/office/officeart/2005/8/layout/vProcess5"/>
    <dgm:cxn modelId="{D12A138C-F112-4594-AA8F-D668FE875E7F}" type="presParOf" srcId="{588EA152-339B-4D2C-8BD9-C5FF9AC2E899}" destId="{30139C29-7C5A-46DB-AD6D-1A6468B11CD9}" srcOrd="5" destOrd="0" presId="urn:microsoft.com/office/officeart/2005/8/layout/vProcess5"/>
    <dgm:cxn modelId="{E3130231-3A1D-48A0-9057-FDDFF4DD78E9}" type="presParOf" srcId="{588EA152-339B-4D2C-8BD9-C5FF9AC2E899}" destId="{5CEE624D-BE2F-469C-A480-E44068E3B005}" srcOrd="6" destOrd="0" presId="urn:microsoft.com/office/officeart/2005/8/layout/vProcess5"/>
    <dgm:cxn modelId="{0816E265-2875-4085-AD10-893670136D07}" type="presParOf" srcId="{588EA152-339B-4D2C-8BD9-C5FF9AC2E899}" destId="{0907D247-11C0-4969-A23C-0FBF05FF3CA0}" srcOrd="7" destOrd="0" presId="urn:microsoft.com/office/officeart/2005/8/layout/vProcess5"/>
    <dgm:cxn modelId="{5A459201-855C-4556-AAA5-00F11FC7353F}" type="presParOf" srcId="{588EA152-339B-4D2C-8BD9-C5FF9AC2E899}" destId="{D46490A9-76C2-4E2F-83BF-7E35E4182DA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3BBD9-E718-4FF1-A81E-B6C3E6BC6351}" type="doc">
      <dgm:prSet loTypeId="urn:microsoft.com/office/officeart/2005/8/layout/process5" loCatId="process" qsTypeId="urn:microsoft.com/office/officeart/2005/8/quickstyle/simple1" qsCatId="simple" csTypeId="urn:microsoft.com/office/officeart/2005/8/colors/accent1_2" csCatId="accent1" phldr="1"/>
      <dgm:spPr/>
    </dgm:pt>
    <dgm:pt modelId="{FAB97742-650C-4E72-8830-7430273C758C}">
      <dgm:prSet phldrT="[Text]"/>
      <dgm:spPr>
        <a:solidFill>
          <a:schemeClr val="bg2">
            <a:lumMod val="25000"/>
          </a:schemeClr>
        </a:solidFill>
      </dgm:spPr>
      <dgm:t>
        <a:bodyPr/>
        <a:lstStyle/>
        <a:p>
          <a:r>
            <a:rPr lang="en-US" dirty="0"/>
            <a:t>Groups in these Chatting Applications should be used for informal chats and fun.  To overcome such limitations, an application need to be made which contains the features of both chatting application and classroom. This application would incorporate the following features</a:t>
          </a:r>
        </a:p>
      </dgm:t>
    </dgm:pt>
    <dgm:pt modelId="{A33278F8-827A-4052-8F52-A5F91AA6A5F5}" type="parTrans" cxnId="{5D5E2498-ECB8-4020-9F56-B1CD93DC1B7B}">
      <dgm:prSet/>
      <dgm:spPr/>
      <dgm:t>
        <a:bodyPr/>
        <a:lstStyle/>
        <a:p>
          <a:endParaRPr lang="en-US"/>
        </a:p>
      </dgm:t>
    </dgm:pt>
    <dgm:pt modelId="{0AD00204-4016-4485-B6A0-A51EA6EF64E1}" type="sibTrans" cxnId="{5D5E2498-ECB8-4020-9F56-B1CD93DC1B7B}">
      <dgm:prSet/>
      <dgm:spPr/>
      <dgm:t>
        <a:bodyPr/>
        <a:lstStyle/>
        <a:p>
          <a:endParaRPr lang="en-US"/>
        </a:p>
      </dgm:t>
    </dgm:pt>
    <dgm:pt modelId="{EAA02E7C-D2C8-4146-8094-4A2023F96586}">
      <dgm:prSet/>
      <dgm:spPr>
        <a:solidFill>
          <a:schemeClr val="accent6">
            <a:lumMod val="75000"/>
          </a:schemeClr>
        </a:solidFill>
      </dgm:spPr>
      <dgm:t>
        <a:bodyPr/>
        <a:lstStyle/>
        <a:p>
          <a:r>
            <a:rPr lang="en-US" dirty="0"/>
            <a:t>A Chat portion whose functionality will be like WhatsApp chat. We can chat personally with anyone. We can also send photos, documents, links etc.. via chat.</a:t>
          </a:r>
        </a:p>
      </dgm:t>
    </dgm:pt>
    <dgm:pt modelId="{CADA9E6F-D7BB-43D3-9A74-74654BE7BC07}" type="parTrans" cxnId="{C3DC4431-77EB-4F1E-A2BD-F61A6E669A5F}">
      <dgm:prSet/>
      <dgm:spPr/>
      <dgm:t>
        <a:bodyPr/>
        <a:lstStyle/>
        <a:p>
          <a:endParaRPr lang="en-US"/>
        </a:p>
      </dgm:t>
    </dgm:pt>
    <dgm:pt modelId="{0312B68C-2F6A-4C10-ADCE-A9DF853DA9A3}" type="sibTrans" cxnId="{C3DC4431-77EB-4F1E-A2BD-F61A6E669A5F}">
      <dgm:prSet/>
      <dgm:spPr/>
      <dgm:t>
        <a:bodyPr/>
        <a:lstStyle/>
        <a:p>
          <a:endParaRPr lang="en-US"/>
        </a:p>
      </dgm:t>
    </dgm:pt>
    <dgm:pt modelId="{E88211A1-7964-4872-A0FF-A3FAE7CAB274}">
      <dgm:prSet/>
      <dgm:spPr>
        <a:solidFill>
          <a:schemeClr val="accent1">
            <a:lumMod val="75000"/>
          </a:schemeClr>
        </a:solidFill>
      </dgm:spPr>
      <dgm:t>
        <a:bodyPr/>
        <a:lstStyle/>
        <a:p>
          <a:r>
            <a:rPr lang="en-US" dirty="0"/>
            <a:t>A Classroom portion which will work on the functionality of Google Classroom. User can create a class and each class will be having a unique id. User can also join a class just by entering the class id.</a:t>
          </a:r>
        </a:p>
      </dgm:t>
    </dgm:pt>
    <dgm:pt modelId="{A98F4790-5989-4A9D-B2EE-14EE8EE644C0}" type="parTrans" cxnId="{9974E325-177B-4530-9223-BDAB1A89CBC7}">
      <dgm:prSet/>
      <dgm:spPr/>
      <dgm:t>
        <a:bodyPr/>
        <a:lstStyle/>
        <a:p>
          <a:endParaRPr lang="en-US"/>
        </a:p>
      </dgm:t>
    </dgm:pt>
    <dgm:pt modelId="{51CE910B-55B5-4C80-B713-1114B041B780}" type="sibTrans" cxnId="{9974E325-177B-4530-9223-BDAB1A89CBC7}">
      <dgm:prSet/>
      <dgm:spPr/>
      <dgm:t>
        <a:bodyPr/>
        <a:lstStyle/>
        <a:p>
          <a:endParaRPr lang="en-US"/>
        </a:p>
      </dgm:t>
    </dgm:pt>
    <dgm:pt modelId="{A04AF203-B004-4E3E-9839-81A79097E4FF}">
      <dgm:prSet/>
      <dgm:spPr>
        <a:solidFill>
          <a:srgbClr val="00B0F0"/>
        </a:solidFill>
      </dgm:spPr>
      <dgm:t>
        <a:bodyPr/>
        <a:lstStyle/>
        <a:p>
          <a:r>
            <a:rPr lang="en-US" dirty="0"/>
            <a:t>➢ If you have created a class</a:t>
          </a:r>
        </a:p>
        <a:p>
          <a:r>
            <a:rPr lang="en-US" dirty="0"/>
            <a:t>1.) You can see the details of those members who have joined your class.</a:t>
          </a:r>
        </a:p>
        <a:p>
          <a:r>
            <a:rPr lang="en-US" dirty="0"/>
            <a:t> 2.) You can upload assignments with deadlines and can monitor the list of students who have submitted it.</a:t>
          </a:r>
        </a:p>
        <a:p>
          <a:r>
            <a:rPr lang="en-US" dirty="0"/>
            <a:t>3.) You can add notifications bout academics with a set date and time</a:t>
          </a:r>
        </a:p>
      </dgm:t>
    </dgm:pt>
    <dgm:pt modelId="{89635A3B-38AA-4B9A-B604-21881CC4C475}" type="parTrans" cxnId="{B495A532-2310-4B80-8774-6B5353DE6B1A}">
      <dgm:prSet/>
      <dgm:spPr/>
      <dgm:t>
        <a:bodyPr/>
        <a:lstStyle/>
        <a:p>
          <a:endParaRPr lang="en-US"/>
        </a:p>
      </dgm:t>
    </dgm:pt>
    <dgm:pt modelId="{4BB4EFCD-B1FD-4BF5-8E69-F358F8B546D4}" type="sibTrans" cxnId="{B495A532-2310-4B80-8774-6B5353DE6B1A}">
      <dgm:prSet/>
      <dgm:spPr/>
      <dgm:t>
        <a:bodyPr/>
        <a:lstStyle/>
        <a:p>
          <a:endParaRPr lang="en-US"/>
        </a:p>
      </dgm:t>
    </dgm:pt>
    <dgm:pt modelId="{34A31934-B72D-4899-8F5E-961511F20EED}">
      <dgm:prSet/>
      <dgm:spPr>
        <a:solidFill>
          <a:schemeClr val="bg2">
            <a:lumMod val="10000"/>
          </a:schemeClr>
        </a:solidFill>
      </dgm:spPr>
      <dgm:t>
        <a:bodyPr/>
        <a:lstStyle/>
        <a:p>
          <a:r>
            <a:rPr lang="en-US" dirty="0"/>
            <a:t>➢If you have joined a class, you will have the following privileges </a:t>
          </a:r>
        </a:p>
        <a:p>
          <a:r>
            <a:rPr lang="en-US" dirty="0"/>
            <a:t>1.)  You can see the list of assignments along with their deadlines. One can submit the assignments by clicking on it.</a:t>
          </a:r>
        </a:p>
        <a:p>
          <a:r>
            <a:rPr lang="en-US" dirty="0"/>
            <a:t> 2.) You can see the notifications added by the teacher.</a:t>
          </a:r>
        </a:p>
      </dgm:t>
    </dgm:pt>
    <dgm:pt modelId="{017FD8AB-DF91-499E-8F78-F3D645625408}" type="parTrans" cxnId="{218D0420-112F-4B74-A70B-99BACE64BFF8}">
      <dgm:prSet/>
      <dgm:spPr/>
      <dgm:t>
        <a:bodyPr/>
        <a:lstStyle/>
        <a:p>
          <a:endParaRPr lang="en-US"/>
        </a:p>
      </dgm:t>
    </dgm:pt>
    <dgm:pt modelId="{6E3C446D-F51B-40D6-B7C4-A5B68540DA60}" type="sibTrans" cxnId="{218D0420-112F-4B74-A70B-99BACE64BFF8}">
      <dgm:prSet/>
      <dgm:spPr/>
      <dgm:t>
        <a:bodyPr/>
        <a:lstStyle/>
        <a:p>
          <a:endParaRPr lang="en-US"/>
        </a:p>
      </dgm:t>
    </dgm:pt>
    <dgm:pt modelId="{E5C69563-A20F-455B-BFE5-2BC00FD8CA81}">
      <dgm:prSet/>
      <dgm:spPr>
        <a:solidFill>
          <a:srgbClr val="415AD9"/>
        </a:solidFill>
      </dgm:spPr>
      <dgm:t>
        <a:bodyPr/>
        <a:lstStyle/>
        <a:p>
          <a:r>
            <a:rPr lang="en-US" dirty="0"/>
            <a:t> Along with this, there will be a discussion panel which will be open for both teacher and students.  </a:t>
          </a:r>
        </a:p>
        <a:p>
          <a:r>
            <a:rPr lang="en-US" dirty="0"/>
            <a:t>1.) Student can ask their queries and who so ever knows the answer can respond to that query. </a:t>
          </a:r>
        </a:p>
        <a:p>
          <a:r>
            <a:rPr lang="en-US" dirty="0"/>
            <a:t> 2.) A list of query will be displayed in discussion panel from where student can view a query and it’s answer. </a:t>
          </a:r>
        </a:p>
      </dgm:t>
    </dgm:pt>
    <dgm:pt modelId="{958CD2F8-3E84-473E-8A6F-4A6152DD36DD}" type="parTrans" cxnId="{F366C140-3E4A-4414-AF85-3DBDBBC210D4}">
      <dgm:prSet/>
      <dgm:spPr/>
      <dgm:t>
        <a:bodyPr/>
        <a:lstStyle/>
        <a:p>
          <a:endParaRPr lang="en-US"/>
        </a:p>
      </dgm:t>
    </dgm:pt>
    <dgm:pt modelId="{F665B75F-51BF-4CD4-8B47-FB4EBD62B107}" type="sibTrans" cxnId="{F366C140-3E4A-4414-AF85-3DBDBBC210D4}">
      <dgm:prSet/>
      <dgm:spPr/>
      <dgm:t>
        <a:bodyPr/>
        <a:lstStyle/>
        <a:p>
          <a:endParaRPr lang="en-US"/>
        </a:p>
      </dgm:t>
    </dgm:pt>
    <dgm:pt modelId="{0A05BCB2-5708-4BFC-8A4D-1925F34A23BC}" type="pres">
      <dgm:prSet presAssocID="{1713BBD9-E718-4FF1-A81E-B6C3E6BC6351}" presName="diagram" presStyleCnt="0">
        <dgm:presLayoutVars>
          <dgm:dir/>
          <dgm:resizeHandles val="exact"/>
        </dgm:presLayoutVars>
      </dgm:prSet>
      <dgm:spPr/>
    </dgm:pt>
    <dgm:pt modelId="{F9BF3897-B77D-468B-A794-24E4A5D0E8F5}" type="pres">
      <dgm:prSet presAssocID="{FAB97742-650C-4E72-8830-7430273C758C}" presName="node" presStyleLbl="node1" presStyleIdx="0" presStyleCnt="6">
        <dgm:presLayoutVars>
          <dgm:bulletEnabled val="1"/>
        </dgm:presLayoutVars>
      </dgm:prSet>
      <dgm:spPr/>
    </dgm:pt>
    <dgm:pt modelId="{6A6FFB13-9003-486E-B761-D2EBFCD09C60}" type="pres">
      <dgm:prSet presAssocID="{0AD00204-4016-4485-B6A0-A51EA6EF64E1}" presName="sibTrans" presStyleLbl="sibTrans2D1" presStyleIdx="0" presStyleCnt="5"/>
      <dgm:spPr/>
    </dgm:pt>
    <dgm:pt modelId="{B2D006F9-2AC3-4C19-BC35-1310F966658E}" type="pres">
      <dgm:prSet presAssocID="{0AD00204-4016-4485-B6A0-A51EA6EF64E1}" presName="connectorText" presStyleLbl="sibTrans2D1" presStyleIdx="0" presStyleCnt="5"/>
      <dgm:spPr/>
    </dgm:pt>
    <dgm:pt modelId="{ADCA1D90-A21C-44B4-A992-B6CB8D4BF1FB}" type="pres">
      <dgm:prSet presAssocID="{EAA02E7C-D2C8-4146-8094-4A2023F96586}" presName="node" presStyleLbl="node1" presStyleIdx="1" presStyleCnt="6" custLinFactNeighborX="-248">
        <dgm:presLayoutVars>
          <dgm:bulletEnabled val="1"/>
        </dgm:presLayoutVars>
      </dgm:prSet>
      <dgm:spPr/>
    </dgm:pt>
    <dgm:pt modelId="{E582B908-D479-4C66-8375-45D0EB5D963D}" type="pres">
      <dgm:prSet presAssocID="{0312B68C-2F6A-4C10-ADCE-A9DF853DA9A3}" presName="sibTrans" presStyleLbl="sibTrans2D1" presStyleIdx="1" presStyleCnt="5"/>
      <dgm:spPr/>
    </dgm:pt>
    <dgm:pt modelId="{DE718C3B-5319-41E7-98B0-576162F989E7}" type="pres">
      <dgm:prSet presAssocID="{0312B68C-2F6A-4C10-ADCE-A9DF853DA9A3}" presName="connectorText" presStyleLbl="sibTrans2D1" presStyleIdx="1" presStyleCnt="5"/>
      <dgm:spPr/>
    </dgm:pt>
    <dgm:pt modelId="{0E583408-849D-4085-AFA0-A56AA2FC0A8A}" type="pres">
      <dgm:prSet presAssocID="{E88211A1-7964-4872-A0FF-A3FAE7CAB274}" presName="node" presStyleLbl="node1" presStyleIdx="2" presStyleCnt="6">
        <dgm:presLayoutVars>
          <dgm:bulletEnabled val="1"/>
        </dgm:presLayoutVars>
      </dgm:prSet>
      <dgm:spPr/>
    </dgm:pt>
    <dgm:pt modelId="{ABC5BD37-648D-43EA-95F5-93A0490077BF}" type="pres">
      <dgm:prSet presAssocID="{51CE910B-55B5-4C80-B713-1114B041B780}" presName="sibTrans" presStyleLbl="sibTrans2D1" presStyleIdx="2" presStyleCnt="5"/>
      <dgm:spPr/>
    </dgm:pt>
    <dgm:pt modelId="{5915AD73-271E-4A0F-B0AE-98E16185F0E7}" type="pres">
      <dgm:prSet presAssocID="{51CE910B-55B5-4C80-B713-1114B041B780}" presName="connectorText" presStyleLbl="sibTrans2D1" presStyleIdx="2" presStyleCnt="5"/>
      <dgm:spPr/>
    </dgm:pt>
    <dgm:pt modelId="{3AE953FC-FF88-4CE3-A751-3D636F45A752}" type="pres">
      <dgm:prSet presAssocID="{A04AF203-B004-4E3E-9839-81A79097E4FF}" presName="node" presStyleLbl="node1" presStyleIdx="3" presStyleCnt="6">
        <dgm:presLayoutVars>
          <dgm:bulletEnabled val="1"/>
        </dgm:presLayoutVars>
      </dgm:prSet>
      <dgm:spPr/>
    </dgm:pt>
    <dgm:pt modelId="{716E4050-EDC2-43BC-BA6C-49DD3A344A7A}" type="pres">
      <dgm:prSet presAssocID="{4BB4EFCD-B1FD-4BF5-8E69-F358F8B546D4}" presName="sibTrans" presStyleLbl="sibTrans2D1" presStyleIdx="3" presStyleCnt="5"/>
      <dgm:spPr/>
    </dgm:pt>
    <dgm:pt modelId="{0D6415BD-1811-4B5D-A141-FE37FA33283F}" type="pres">
      <dgm:prSet presAssocID="{4BB4EFCD-B1FD-4BF5-8E69-F358F8B546D4}" presName="connectorText" presStyleLbl="sibTrans2D1" presStyleIdx="3" presStyleCnt="5"/>
      <dgm:spPr/>
    </dgm:pt>
    <dgm:pt modelId="{F4D8B42A-89FF-4FD5-A537-9688F1635C7E}" type="pres">
      <dgm:prSet presAssocID="{34A31934-B72D-4899-8F5E-961511F20EED}" presName="node" presStyleLbl="node1" presStyleIdx="4" presStyleCnt="6">
        <dgm:presLayoutVars>
          <dgm:bulletEnabled val="1"/>
        </dgm:presLayoutVars>
      </dgm:prSet>
      <dgm:spPr/>
    </dgm:pt>
    <dgm:pt modelId="{C2222BA6-44A1-4160-8FE8-48061FCB17B1}" type="pres">
      <dgm:prSet presAssocID="{6E3C446D-F51B-40D6-B7C4-A5B68540DA60}" presName="sibTrans" presStyleLbl="sibTrans2D1" presStyleIdx="4" presStyleCnt="5"/>
      <dgm:spPr/>
    </dgm:pt>
    <dgm:pt modelId="{B5D22973-D64C-4374-B36E-52B9C2CE9D92}" type="pres">
      <dgm:prSet presAssocID="{6E3C446D-F51B-40D6-B7C4-A5B68540DA60}" presName="connectorText" presStyleLbl="sibTrans2D1" presStyleIdx="4" presStyleCnt="5"/>
      <dgm:spPr/>
    </dgm:pt>
    <dgm:pt modelId="{E3A6C32A-49BB-4347-8E16-C63E3DA6F689}" type="pres">
      <dgm:prSet presAssocID="{E5C69563-A20F-455B-BFE5-2BC00FD8CA81}" presName="node" presStyleLbl="node1" presStyleIdx="5" presStyleCnt="6">
        <dgm:presLayoutVars>
          <dgm:bulletEnabled val="1"/>
        </dgm:presLayoutVars>
      </dgm:prSet>
      <dgm:spPr/>
    </dgm:pt>
  </dgm:ptLst>
  <dgm:cxnLst>
    <dgm:cxn modelId="{E8B2ED1D-449D-4EC5-B01B-BCF8C8D88583}" type="presOf" srcId="{51CE910B-55B5-4C80-B713-1114B041B780}" destId="{ABC5BD37-648D-43EA-95F5-93A0490077BF}" srcOrd="0" destOrd="0" presId="urn:microsoft.com/office/officeart/2005/8/layout/process5"/>
    <dgm:cxn modelId="{D982811F-DB7B-4EDD-96A5-C76400C859BA}" type="presOf" srcId="{0AD00204-4016-4485-B6A0-A51EA6EF64E1}" destId="{6A6FFB13-9003-486E-B761-D2EBFCD09C60}" srcOrd="0" destOrd="0" presId="urn:microsoft.com/office/officeart/2005/8/layout/process5"/>
    <dgm:cxn modelId="{218D0420-112F-4B74-A70B-99BACE64BFF8}" srcId="{1713BBD9-E718-4FF1-A81E-B6C3E6BC6351}" destId="{34A31934-B72D-4899-8F5E-961511F20EED}" srcOrd="4" destOrd="0" parTransId="{017FD8AB-DF91-499E-8F78-F3D645625408}" sibTransId="{6E3C446D-F51B-40D6-B7C4-A5B68540DA60}"/>
    <dgm:cxn modelId="{9974E325-177B-4530-9223-BDAB1A89CBC7}" srcId="{1713BBD9-E718-4FF1-A81E-B6C3E6BC6351}" destId="{E88211A1-7964-4872-A0FF-A3FAE7CAB274}" srcOrd="2" destOrd="0" parTransId="{A98F4790-5989-4A9D-B2EE-14EE8EE644C0}" sibTransId="{51CE910B-55B5-4C80-B713-1114B041B780}"/>
    <dgm:cxn modelId="{713B8127-64A3-4432-987B-7D959EDF8DD7}" type="presOf" srcId="{0AD00204-4016-4485-B6A0-A51EA6EF64E1}" destId="{B2D006F9-2AC3-4C19-BC35-1310F966658E}" srcOrd="1" destOrd="0" presId="urn:microsoft.com/office/officeart/2005/8/layout/process5"/>
    <dgm:cxn modelId="{C3DC4431-77EB-4F1E-A2BD-F61A6E669A5F}" srcId="{1713BBD9-E718-4FF1-A81E-B6C3E6BC6351}" destId="{EAA02E7C-D2C8-4146-8094-4A2023F96586}" srcOrd="1" destOrd="0" parTransId="{CADA9E6F-D7BB-43D3-9A74-74654BE7BC07}" sibTransId="{0312B68C-2F6A-4C10-ADCE-A9DF853DA9A3}"/>
    <dgm:cxn modelId="{B495A532-2310-4B80-8774-6B5353DE6B1A}" srcId="{1713BBD9-E718-4FF1-A81E-B6C3E6BC6351}" destId="{A04AF203-B004-4E3E-9839-81A79097E4FF}" srcOrd="3" destOrd="0" parTransId="{89635A3B-38AA-4B9A-B604-21881CC4C475}" sibTransId="{4BB4EFCD-B1FD-4BF5-8E69-F358F8B546D4}"/>
    <dgm:cxn modelId="{F366C140-3E4A-4414-AF85-3DBDBBC210D4}" srcId="{1713BBD9-E718-4FF1-A81E-B6C3E6BC6351}" destId="{E5C69563-A20F-455B-BFE5-2BC00FD8CA81}" srcOrd="5" destOrd="0" parTransId="{958CD2F8-3E84-473E-8A6F-4A6152DD36DD}" sibTransId="{F665B75F-51BF-4CD4-8B47-FB4EBD62B107}"/>
    <dgm:cxn modelId="{7972B55C-750B-4049-AAAE-99AB99C05410}" type="presOf" srcId="{4BB4EFCD-B1FD-4BF5-8E69-F358F8B546D4}" destId="{716E4050-EDC2-43BC-BA6C-49DD3A344A7A}" srcOrd="0" destOrd="0" presId="urn:microsoft.com/office/officeart/2005/8/layout/process5"/>
    <dgm:cxn modelId="{05DE8F65-A038-443B-81E2-57647FCBCC61}" type="presOf" srcId="{6E3C446D-F51B-40D6-B7C4-A5B68540DA60}" destId="{C2222BA6-44A1-4160-8FE8-48061FCB17B1}" srcOrd="0" destOrd="0" presId="urn:microsoft.com/office/officeart/2005/8/layout/process5"/>
    <dgm:cxn modelId="{E31CBA6C-B0D8-485F-BB71-F0984F128518}" type="presOf" srcId="{1713BBD9-E718-4FF1-A81E-B6C3E6BC6351}" destId="{0A05BCB2-5708-4BFC-8A4D-1925F34A23BC}" srcOrd="0" destOrd="0" presId="urn:microsoft.com/office/officeart/2005/8/layout/process5"/>
    <dgm:cxn modelId="{50F45551-F996-4A61-B746-D2B9E6056CD9}" type="presOf" srcId="{34A31934-B72D-4899-8F5E-961511F20EED}" destId="{F4D8B42A-89FF-4FD5-A537-9688F1635C7E}" srcOrd="0" destOrd="0" presId="urn:microsoft.com/office/officeart/2005/8/layout/process5"/>
    <dgm:cxn modelId="{A247A272-70E2-452B-BFE2-EDB438077C6C}" type="presOf" srcId="{EAA02E7C-D2C8-4146-8094-4A2023F96586}" destId="{ADCA1D90-A21C-44B4-A992-B6CB8D4BF1FB}" srcOrd="0" destOrd="0" presId="urn:microsoft.com/office/officeart/2005/8/layout/process5"/>
    <dgm:cxn modelId="{AC0B7B91-6338-40D5-95EE-24158D69EDCC}" type="presOf" srcId="{6E3C446D-F51B-40D6-B7C4-A5B68540DA60}" destId="{B5D22973-D64C-4374-B36E-52B9C2CE9D92}" srcOrd="1" destOrd="0" presId="urn:microsoft.com/office/officeart/2005/8/layout/process5"/>
    <dgm:cxn modelId="{5D5E2498-ECB8-4020-9F56-B1CD93DC1B7B}" srcId="{1713BBD9-E718-4FF1-A81E-B6C3E6BC6351}" destId="{FAB97742-650C-4E72-8830-7430273C758C}" srcOrd="0" destOrd="0" parTransId="{A33278F8-827A-4052-8F52-A5F91AA6A5F5}" sibTransId="{0AD00204-4016-4485-B6A0-A51EA6EF64E1}"/>
    <dgm:cxn modelId="{8E8A4098-5268-495C-904D-BE10575FA392}" type="presOf" srcId="{0312B68C-2F6A-4C10-ADCE-A9DF853DA9A3}" destId="{DE718C3B-5319-41E7-98B0-576162F989E7}" srcOrd="1" destOrd="0" presId="urn:microsoft.com/office/officeart/2005/8/layout/process5"/>
    <dgm:cxn modelId="{2039FF9A-CD0F-49ED-9532-A9B1FE59CD6E}" type="presOf" srcId="{A04AF203-B004-4E3E-9839-81A79097E4FF}" destId="{3AE953FC-FF88-4CE3-A751-3D636F45A752}" srcOrd="0" destOrd="0" presId="urn:microsoft.com/office/officeart/2005/8/layout/process5"/>
    <dgm:cxn modelId="{258A809C-CA44-428C-83D6-D0F6C3CF6B00}" type="presOf" srcId="{FAB97742-650C-4E72-8830-7430273C758C}" destId="{F9BF3897-B77D-468B-A794-24E4A5D0E8F5}" srcOrd="0" destOrd="0" presId="urn:microsoft.com/office/officeart/2005/8/layout/process5"/>
    <dgm:cxn modelId="{0079C8B7-1EC4-47CE-9917-0B68BAF6524C}" type="presOf" srcId="{E5C69563-A20F-455B-BFE5-2BC00FD8CA81}" destId="{E3A6C32A-49BB-4347-8E16-C63E3DA6F689}" srcOrd="0" destOrd="0" presId="urn:microsoft.com/office/officeart/2005/8/layout/process5"/>
    <dgm:cxn modelId="{E7E1C6D4-B661-4468-8F9F-CBBCBB6FE8E9}" type="presOf" srcId="{E88211A1-7964-4872-A0FF-A3FAE7CAB274}" destId="{0E583408-849D-4085-AFA0-A56AA2FC0A8A}" srcOrd="0" destOrd="0" presId="urn:microsoft.com/office/officeart/2005/8/layout/process5"/>
    <dgm:cxn modelId="{0A0ADAE0-8D20-48F1-8312-847BED514736}" type="presOf" srcId="{0312B68C-2F6A-4C10-ADCE-A9DF853DA9A3}" destId="{E582B908-D479-4C66-8375-45D0EB5D963D}" srcOrd="0" destOrd="0" presId="urn:microsoft.com/office/officeart/2005/8/layout/process5"/>
    <dgm:cxn modelId="{395A32EA-C9A3-48FA-A19C-2D31839CD946}" type="presOf" srcId="{51CE910B-55B5-4C80-B713-1114B041B780}" destId="{5915AD73-271E-4A0F-B0AE-98E16185F0E7}" srcOrd="1" destOrd="0" presId="urn:microsoft.com/office/officeart/2005/8/layout/process5"/>
    <dgm:cxn modelId="{B758CBF2-E428-452B-95F7-9E360316931D}" type="presOf" srcId="{4BB4EFCD-B1FD-4BF5-8E69-F358F8B546D4}" destId="{0D6415BD-1811-4B5D-A141-FE37FA33283F}" srcOrd="1" destOrd="0" presId="urn:microsoft.com/office/officeart/2005/8/layout/process5"/>
    <dgm:cxn modelId="{1CBF4066-D264-4CAF-9D53-3752D4DB4787}" type="presParOf" srcId="{0A05BCB2-5708-4BFC-8A4D-1925F34A23BC}" destId="{F9BF3897-B77D-468B-A794-24E4A5D0E8F5}" srcOrd="0" destOrd="0" presId="urn:microsoft.com/office/officeart/2005/8/layout/process5"/>
    <dgm:cxn modelId="{AC86D989-3DDE-4D1E-A83A-CA857704E6DF}" type="presParOf" srcId="{0A05BCB2-5708-4BFC-8A4D-1925F34A23BC}" destId="{6A6FFB13-9003-486E-B761-D2EBFCD09C60}" srcOrd="1" destOrd="0" presId="urn:microsoft.com/office/officeart/2005/8/layout/process5"/>
    <dgm:cxn modelId="{C474F37D-13AA-4221-9372-ED00D5388637}" type="presParOf" srcId="{6A6FFB13-9003-486E-B761-D2EBFCD09C60}" destId="{B2D006F9-2AC3-4C19-BC35-1310F966658E}" srcOrd="0" destOrd="0" presId="urn:microsoft.com/office/officeart/2005/8/layout/process5"/>
    <dgm:cxn modelId="{B4BA5F63-4CFB-49FA-943F-D11376F95089}" type="presParOf" srcId="{0A05BCB2-5708-4BFC-8A4D-1925F34A23BC}" destId="{ADCA1D90-A21C-44B4-A992-B6CB8D4BF1FB}" srcOrd="2" destOrd="0" presId="urn:microsoft.com/office/officeart/2005/8/layout/process5"/>
    <dgm:cxn modelId="{3F8A2BFA-B431-4710-944D-33F85615FA7C}" type="presParOf" srcId="{0A05BCB2-5708-4BFC-8A4D-1925F34A23BC}" destId="{E582B908-D479-4C66-8375-45D0EB5D963D}" srcOrd="3" destOrd="0" presId="urn:microsoft.com/office/officeart/2005/8/layout/process5"/>
    <dgm:cxn modelId="{004B7B3E-2FE3-4734-9750-CD6DC5F02E77}" type="presParOf" srcId="{E582B908-D479-4C66-8375-45D0EB5D963D}" destId="{DE718C3B-5319-41E7-98B0-576162F989E7}" srcOrd="0" destOrd="0" presId="urn:microsoft.com/office/officeart/2005/8/layout/process5"/>
    <dgm:cxn modelId="{3E8BC86C-0DB6-431F-A8FC-3A9FC275E6AD}" type="presParOf" srcId="{0A05BCB2-5708-4BFC-8A4D-1925F34A23BC}" destId="{0E583408-849D-4085-AFA0-A56AA2FC0A8A}" srcOrd="4" destOrd="0" presId="urn:microsoft.com/office/officeart/2005/8/layout/process5"/>
    <dgm:cxn modelId="{BB7808DC-A80B-4BF8-BAA9-1CBB409B9F1B}" type="presParOf" srcId="{0A05BCB2-5708-4BFC-8A4D-1925F34A23BC}" destId="{ABC5BD37-648D-43EA-95F5-93A0490077BF}" srcOrd="5" destOrd="0" presId="urn:microsoft.com/office/officeart/2005/8/layout/process5"/>
    <dgm:cxn modelId="{F2B0E9AA-1314-4973-A739-2726D2F75FF3}" type="presParOf" srcId="{ABC5BD37-648D-43EA-95F5-93A0490077BF}" destId="{5915AD73-271E-4A0F-B0AE-98E16185F0E7}" srcOrd="0" destOrd="0" presId="urn:microsoft.com/office/officeart/2005/8/layout/process5"/>
    <dgm:cxn modelId="{0EC4F771-021D-4EEB-AB47-E6A9A8926D1F}" type="presParOf" srcId="{0A05BCB2-5708-4BFC-8A4D-1925F34A23BC}" destId="{3AE953FC-FF88-4CE3-A751-3D636F45A752}" srcOrd="6" destOrd="0" presId="urn:microsoft.com/office/officeart/2005/8/layout/process5"/>
    <dgm:cxn modelId="{DB0611FF-885A-4FED-AE5A-7AB266607E60}" type="presParOf" srcId="{0A05BCB2-5708-4BFC-8A4D-1925F34A23BC}" destId="{716E4050-EDC2-43BC-BA6C-49DD3A344A7A}" srcOrd="7" destOrd="0" presId="urn:microsoft.com/office/officeart/2005/8/layout/process5"/>
    <dgm:cxn modelId="{1D8C0E5D-3DDC-4A4A-A991-3A47BAB8CDD2}" type="presParOf" srcId="{716E4050-EDC2-43BC-BA6C-49DD3A344A7A}" destId="{0D6415BD-1811-4B5D-A141-FE37FA33283F}" srcOrd="0" destOrd="0" presId="urn:microsoft.com/office/officeart/2005/8/layout/process5"/>
    <dgm:cxn modelId="{A4513A96-B53C-4E47-BAFC-214778C28DA3}" type="presParOf" srcId="{0A05BCB2-5708-4BFC-8A4D-1925F34A23BC}" destId="{F4D8B42A-89FF-4FD5-A537-9688F1635C7E}" srcOrd="8" destOrd="0" presId="urn:microsoft.com/office/officeart/2005/8/layout/process5"/>
    <dgm:cxn modelId="{773FC186-8ADB-47E5-A8A0-F3BF90D4CD1B}" type="presParOf" srcId="{0A05BCB2-5708-4BFC-8A4D-1925F34A23BC}" destId="{C2222BA6-44A1-4160-8FE8-48061FCB17B1}" srcOrd="9" destOrd="0" presId="urn:microsoft.com/office/officeart/2005/8/layout/process5"/>
    <dgm:cxn modelId="{260C6702-11AC-4AE0-97E6-F34DEC0EC75F}" type="presParOf" srcId="{C2222BA6-44A1-4160-8FE8-48061FCB17B1}" destId="{B5D22973-D64C-4374-B36E-52B9C2CE9D92}" srcOrd="0" destOrd="0" presId="urn:microsoft.com/office/officeart/2005/8/layout/process5"/>
    <dgm:cxn modelId="{96485963-DF49-46CA-9F73-95939A727AE1}" type="presParOf" srcId="{0A05BCB2-5708-4BFC-8A4D-1925F34A23BC}" destId="{E3A6C32A-49BB-4347-8E16-C63E3DA6F68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113A7B-B9B7-48BF-91B9-F23C80BB042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A54F4C2-1A3C-496D-84E8-878E4DD3E386}">
      <dgm:prSet/>
      <dgm:spPr/>
      <dgm:t>
        <a:bodyPr/>
        <a:lstStyle/>
        <a:p>
          <a:r>
            <a:rPr lang="en-US" dirty="0"/>
            <a:t>Java is a general-purpose programming language that is class-based, object-oriented, and designed to have as few implementation dependencies as possible. It is intended to let application developers write once, run anywhere (WORA), meaning that compiled Java code can run on all platforms that support Java without the need for recompilation. Java applications are typically compiled to bytecode that can run on any Java virtual machine (JVM) regardless of the underlying computer architecture. The syntax of Java is similar to C and C++, but it has fewer low-level facilities than either of them. As of 2019, Java was one of the most popular programming languages in use according to GitHub, particularly for client-server web applications, with a reported 9 million developers.</a:t>
          </a:r>
        </a:p>
      </dgm:t>
    </dgm:pt>
    <dgm:pt modelId="{2875CBA1-F62E-49DD-A9E4-B4735FFA6988}" type="parTrans" cxnId="{13768BEF-A13A-4468-BAF0-EF1B088F8FEF}">
      <dgm:prSet/>
      <dgm:spPr/>
      <dgm:t>
        <a:bodyPr/>
        <a:lstStyle/>
        <a:p>
          <a:endParaRPr lang="en-US"/>
        </a:p>
      </dgm:t>
    </dgm:pt>
    <dgm:pt modelId="{087A17FA-1544-4AA7-9404-F42AFDEC0461}" type="sibTrans" cxnId="{13768BEF-A13A-4468-BAF0-EF1B088F8FEF}">
      <dgm:prSet/>
      <dgm:spPr/>
      <dgm:t>
        <a:bodyPr/>
        <a:lstStyle/>
        <a:p>
          <a:endParaRPr lang="en-US"/>
        </a:p>
      </dgm:t>
    </dgm:pt>
    <dgm:pt modelId="{F24D02EB-2E7F-4D23-93B6-51C67F801237}">
      <dgm:prSet/>
      <dgm:spPr/>
      <dgm:t>
        <a:bodyPr/>
        <a:lstStyle/>
        <a:p>
          <a:r>
            <a:rPr lang="en-US" dirty="0"/>
            <a:t>XML. Task Description. Extensible Markup Language (XML) is a mark-up language that defines a set of rules for encoding documents in a format that is both human-readable and machine-readable. The World Wide Web Consortium's XML 1.0 Specification</a:t>
          </a:r>
          <a:r>
            <a:rPr lang="en-US" baseline="30000" dirty="0"/>
            <a:t> </a:t>
          </a:r>
          <a:r>
            <a:rPr lang="en-US" dirty="0"/>
            <a:t>of 1998 and several other related specifications</a:t>
          </a:r>
          <a:r>
            <a:rPr lang="en-US" baseline="30000" dirty="0"/>
            <a:t> </a:t>
          </a:r>
          <a:r>
            <a:rPr lang="en-US" dirty="0"/>
            <a:t>- all of them free open standards - define XML. The design goals of XML emphasize simplicity, generality, and usability across the Internet. It is a textual data format with strong support via Unicode for different human languages. Although the design of XML focuses on documents, the language is widely used for the representation of arbitrary data structures such as those used in web services. Several schema systems exist to aid in the definition of XML-based languages, while programmers have developed many application programming interfaces (APIs) to aid the processing of XML data</a:t>
          </a:r>
        </a:p>
      </dgm:t>
    </dgm:pt>
    <dgm:pt modelId="{22F9C73F-806A-4E73-8059-C3289AB02658}" type="parTrans" cxnId="{F42630B2-BE48-4D76-9743-5104FA04430A}">
      <dgm:prSet/>
      <dgm:spPr/>
      <dgm:t>
        <a:bodyPr/>
        <a:lstStyle/>
        <a:p>
          <a:endParaRPr lang="en-US"/>
        </a:p>
      </dgm:t>
    </dgm:pt>
    <dgm:pt modelId="{3BF1242E-2661-4786-93A0-2B642DF51595}" type="sibTrans" cxnId="{F42630B2-BE48-4D76-9743-5104FA04430A}">
      <dgm:prSet/>
      <dgm:spPr/>
      <dgm:t>
        <a:bodyPr/>
        <a:lstStyle/>
        <a:p>
          <a:endParaRPr lang="en-US"/>
        </a:p>
      </dgm:t>
    </dgm:pt>
    <dgm:pt modelId="{2F14A6AA-6E0E-42DF-8726-3B8935512BE1}" type="pres">
      <dgm:prSet presAssocID="{C0113A7B-B9B7-48BF-91B9-F23C80BB0425}" presName="linearFlow" presStyleCnt="0">
        <dgm:presLayoutVars>
          <dgm:dir/>
          <dgm:resizeHandles val="exact"/>
        </dgm:presLayoutVars>
      </dgm:prSet>
      <dgm:spPr/>
    </dgm:pt>
    <dgm:pt modelId="{6DAE9761-9435-459D-AA8B-EB69213FCEDD}" type="pres">
      <dgm:prSet presAssocID="{1A54F4C2-1A3C-496D-84E8-878E4DD3E386}" presName="composite" presStyleCnt="0"/>
      <dgm:spPr/>
    </dgm:pt>
    <dgm:pt modelId="{265C7304-C559-4BFA-BAE1-DCCAB8E110B7}" type="pres">
      <dgm:prSet presAssocID="{1A54F4C2-1A3C-496D-84E8-878E4DD3E386}" presName="imgShp" presStyleLbl="fgImgPlace1" presStyleIdx="0" presStyleCnt="2" custLinFactNeighborX="-1229" custLinFactNeighborY="12064">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pt>
    <dgm:pt modelId="{BAEC5B72-7A2A-445C-B778-47BC6C058180}" type="pres">
      <dgm:prSet presAssocID="{1A54F4C2-1A3C-496D-84E8-878E4DD3E386}" presName="txShp" presStyleLbl="node1" presStyleIdx="0" presStyleCnt="2" custScaleX="111302" custScaleY="99646" custLinFactNeighborX="294" custLinFactNeighborY="11979">
        <dgm:presLayoutVars>
          <dgm:bulletEnabled val="1"/>
        </dgm:presLayoutVars>
      </dgm:prSet>
      <dgm:spPr/>
    </dgm:pt>
    <dgm:pt modelId="{1102DB50-1D95-4714-8567-ABBB5236F149}" type="pres">
      <dgm:prSet presAssocID="{087A17FA-1544-4AA7-9404-F42AFDEC0461}" presName="spacing" presStyleCnt="0"/>
      <dgm:spPr/>
    </dgm:pt>
    <dgm:pt modelId="{CC96ADCD-3E32-4885-BFE7-E78B00B03BCF}" type="pres">
      <dgm:prSet presAssocID="{F24D02EB-2E7F-4D23-93B6-51C67F801237}" presName="composite" presStyleCnt="0"/>
      <dgm:spPr/>
    </dgm:pt>
    <dgm:pt modelId="{F7F4C7FF-F4AF-4597-8DC9-2B23CF85F625}" type="pres">
      <dgm:prSet presAssocID="{F24D02EB-2E7F-4D23-93B6-51C67F801237}" presName="imgShp" presStyleLbl="fgImgPlace1" presStyleIdx="1" presStyleCnt="2" custLinFactNeighborX="14" custLinFactNeighborY="37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4DABC2C8-B100-4E83-8C94-3AE140157919}" type="pres">
      <dgm:prSet presAssocID="{F24D02EB-2E7F-4D23-93B6-51C67F801237}" presName="txShp" presStyleLbl="node1" presStyleIdx="1" presStyleCnt="2" custScaleX="111890">
        <dgm:presLayoutVars>
          <dgm:bulletEnabled val="1"/>
        </dgm:presLayoutVars>
      </dgm:prSet>
      <dgm:spPr/>
    </dgm:pt>
  </dgm:ptLst>
  <dgm:cxnLst>
    <dgm:cxn modelId="{9C04241D-C217-4028-A451-46D365FF8CD6}" type="presOf" srcId="{C0113A7B-B9B7-48BF-91B9-F23C80BB0425}" destId="{2F14A6AA-6E0E-42DF-8726-3B8935512BE1}" srcOrd="0" destOrd="0" presId="urn:microsoft.com/office/officeart/2005/8/layout/vList3"/>
    <dgm:cxn modelId="{002E9035-193B-4321-BBCA-77E01262CD47}" type="presOf" srcId="{F24D02EB-2E7F-4D23-93B6-51C67F801237}" destId="{4DABC2C8-B100-4E83-8C94-3AE140157919}" srcOrd="0" destOrd="0" presId="urn:microsoft.com/office/officeart/2005/8/layout/vList3"/>
    <dgm:cxn modelId="{95353377-A034-4531-A11C-66DBAC1B7432}" type="presOf" srcId="{1A54F4C2-1A3C-496D-84E8-878E4DD3E386}" destId="{BAEC5B72-7A2A-445C-B778-47BC6C058180}" srcOrd="0" destOrd="0" presId="urn:microsoft.com/office/officeart/2005/8/layout/vList3"/>
    <dgm:cxn modelId="{F42630B2-BE48-4D76-9743-5104FA04430A}" srcId="{C0113A7B-B9B7-48BF-91B9-F23C80BB0425}" destId="{F24D02EB-2E7F-4D23-93B6-51C67F801237}" srcOrd="1" destOrd="0" parTransId="{22F9C73F-806A-4E73-8059-C3289AB02658}" sibTransId="{3BF1242E-2661-4786-93A0-2B642DF51595}"/>
    <dgm:cxn modelId="{13768BEF-A13A-4468-BAF0-EF1B088F8FEF}" srcId="{C0113A7B-B9B7-48BF-91B9-F23C80BB0425}" destId="{1A54F4C2-1A3C-496D-84E8-878E4DD3E386}" srcOrd="0" destOrd="0" parTransId="{2875CBA1-F62E-49DD-A9E4-B4735FFA6988}" sibTransId="{087A17FA-1544-4AA7-9404-F42AFDEC0461}"/>
    <dgm:cxn modelId="{6BCFC07E-3E59-4756-8316-6AF86895B62F}" type="presParOf" srcId="{2F14A6AA-6E0E-42DF-8726-3B8935512BE1}" destId="{6DAE9761-9435-459D-AA8B-EB69213FCEDD}" srcOrd="0" destOrd="0" presId="urn:microsoft.com/office/officeart/2005/8/layout/vList3"/>
    <dgm:cxn modelId="{DF163A3A-8DBF-4D41-A623-D897F2EF8BD8}" type="presParOf" srcId="{6DAE9761-9435-459D-AA8B-EB69213FCEDD}" destId="{265C7304-C559-4BFA-BAE1-DCCAB8E110B7}" srcOrd="0" destOrd="0" presId="urn:microsoft.com/office/officeart/2005/8/layout/vList3"/>
    <dgm:cxn modelId="{C2C1FA5F-BED3-446D-A754-D58F3824739F}" type="presParOf" srcId="{6DAE9761-9435-459D-AA8B-EB69213FCEDD}" destId="{BAEC5B72-7A2A-445C-B778-47BC6C058180}" srcOrd="1" destOrd="0" presId="urn:microsoft.com/office/officeart/2005/8/layout/vList3"/>
    <dgm:cxn modelId="{D7A2CBD6-6ADE-45CD-9BFA-7B831CAFB606}" type="presParOf" srcId="{2F14A6AA-6E0E-42DF-8726-3B8935512BE1}" destId="{1102DB50-1D95-4714-8567-ABBB5236F149}" srcOrd="1" destOrd="0" presId="urn:microsoft.com/office/officeart/2005/8/layout/vList3"/>
    <dgm:cxn modelId="{3B02F01B-F052-4A62-9705-DD326B61367B}" type="presParOf" srcId="{2F14A6AA-6E0E-42DF-8726-3B8935512BE1}" destId="{CC96ADCD-3E32-4885-BFE7-E78B00B03BCF}" srcOrd="2" destOrd="0" presId="urn:microsoft.com/office/officeart/2005/8/layout/vList3"/>
    <dgm:cxn modelId="{DA1F5346-B4E3-4F7B-87CB-2F8A436FC2AA}" type="presParOf" srcId="{CC96ADCD-3E32-4885-BFE7-E78B00B03BCF}" destId="{F7F4C7FF-F4AF-4597-8DC9-2B23CF85F625}" srcOrd="0" destOrd="0" presId="urn:microsoft.com/office/officeart/2005/8/layout/vList3"/>
    <dgm:cxn modelId="{7F885819-CD94-48F7-9D51-8F0E97D4D3C6}" type="presParOf" srcId="{CC96ADCD-3E32-4885-BFE7-E78B00B03BCF}" destId="{4DABC2C8-B100-4E83-8C94-3AE1401579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113A7B-B9B7-48BF-91B9-F23C80BB042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A54F4C2-1A3C-496D-84E8-878E4DD3E386}">
      <dgm:prSet custT="1"/>
      <dgm:spPr/>
      <dgm:t>
        <a:bodyPr/>
        <a:lstStyle/>
        <a:p>
          <a:r>
            <a:rPr lang="en-US" sz="1000" dirty="0" err="1"/>
            <a:t>FireBase</a:t>
          </a:r>
          <a:endParaRPr lang="en-US" sz="1000" dirty="0"/>
        </a:p>
      </dgm:t>
    </dgm:pt>
    <dgm:pt modelId="{2875CBA1-F62E-49DD-A9E4-B4735FFA6988}" type="parTrans" cxnId="{13768BEF-A13A-4468-BAF0-EF1B088F8FEF}">
      <dgm:prSet/>
      <dgm:spPr/>
      <dgm:t>
        <a:bodyPr/>
        <a:lstStyle/>
        <a:p>
          <a:endParaRPr lang="en-US"/>
        </a:p>
      </dgm:t>
    </dgm:pt>
    <dgm:pt modelId="{087A17FA-1544-4AA7-9404-F42AFDEC0461}" type="sibTrans" cxnId="{13768BEF-A13A-4468-BAF0-EF1B088F8FEF}">
      <dgm:prSet/>
      <dgm:spPr/>
      <dgm:t>
        <a:bodyPr/>
        <a:lstStyle/>
        <a:p>
          <a:endParaRPr lang="en-US"/>
        </a:p>
      </dgm:t>
    </dgm:pt>
    <dgm:pt modelId="{F24D02EB-2E7F-4D23-93B6-51C67F801237}">
      <dgm:prSet custT="1"/>
      <dgm:spPr/>
      <dgm:t>
        <a:bodyPr/>
        <a:lstStyle/>
        <a:p>
          <a:r>
            <a:rPr lang="en-US" sz="1700" dirty="0"/>
            <a:t>Android Studio</a:t>
          </a:r>
        </a:p>
      </dgm:t>
    </dgm:pt>
    <dgm:pt modelId="{22F9C73F-806A-4E73-8059-C3289AB02658}" type="parTrans" cxnId="{F42630B2-BE48-4D76-9743-5104FA04430A}">
      <dgm:prSet/>
      <dgm:spPr/>
      <dgm:t>
        <a:bodyPr/>
        <a:lstStyle/>
        <a:p>
          <a:endParaRPr lang="en-US"/>
        </a:p>
      </dgm:t>
    </dgm:pt>
    <dgm:pt modelId="{3BF1242E-2661-4786-93A0-2B642DF51595}" type="sibTrans" cxnId="{F42630B2-BE48-4D76-9743-5104FA04430A}">
      <dgm:prSet/>
      <dgm:spPr/>
      <dgm:t>
        <a:bodyPr/>
        <a:lstStyle/>
        <a:p>
          <a:endParaRPr lang="en-US"/>
        </a:p>
      </dgm:t>
    </dgm:pt>
    <dgm:pt modelId="{E35F88FB-CC58-4661-BB3E-667F20BBC020}">
      <dgm:prSet custT="1"/>
      <dgm:spPr/>
      <dgm:t>
        <a:bodyPr/>
        <a:lstStyle/>
        <a:p>
          <a:r>
            <a:rPr lang="en-US" sz="1000" b="1" dirty="0"/>
            <a:t>Firebase Realtime Database</a:t>
          </a:r>
          <a:endParaRPr lang="en-US" sz="1000" dirty="0"/>
        </a:p>
      </dgm:t>
    </dgm:pt>
    <dgm:pt modelId="{DE3748FB-01A2-4C36-8FA8-382D9E11C6A7}" type="parTrans" cxnId="{DFBCC23A-FBB0-42E0-964A-3E220E6FF526}">
      <dgm:prSet/>
      <dgm:spPr/>
      <dgm:t>
        <a:bodyPr/>
        <a:lstStyle/>
        <a:p>
          <a:endParaRPr lang="en-US"/>
        </a:p>
      </dgm:t>
    </dgm:pt>
    <dgm:pt modelId="{9C3C5777-F457-493F-9323-BC47ABA9BB20}" type="sibTrans" cxnId="{DFBCC23A-FBB0-42E0-964A-3E220E6FF526}">
      <dgm:prSet/>
      <dgm:spPr/>
      <dgm:t>
        <a:bodyPr/>
        <a:lstStyle/>
        <a:p>
          <a:endParaRPr lang="en-US"/>
        </a:p>
      </dgm:t>
    </dgm:pt>
    <dgm:pt modelId="{BD79E9F7-D09E-47EE-ACFA-9C700D600EED}">
      <dgm:prSet custT="1"/>
      <dgm:spPr/>
      <dgm:t>
        <a:bodyPr/>
        <a:lstStyle/>
        <a:p>
          <a:r>
            <a:rPr lang="en-US" sz="1000" dirty="0"/>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dgm:t>
    </dgm:pt>
    <dgm:pt modelId="{A6A017AC-F401-49CA-B920-4E8E913DB661}" type="parTrans" cxnId="{78AF1534-63BB-49BB-8398-8521080BEA2C}">
      <dgm:prSet/>
      <dgm:spPr/>
      <dgm:t>
        <a:bodyPr/>
        <a:lstStyle/>
        <a:p>
          <a:endParaRPr lang="en-US"/>
        </a:p>
      </dgm:t>
    </dgm:pt>
    <dgm:pt modelId="{9F3E1A70-86BC-4ABB-9732-2EBE96F239C9}" type="sibTrans" cxnId="{78AF1534-63BB-49BB-8398-8521080BEA2C}">
      <dgm:prSet/>
      <dgm:spPr/>
      <dgm:t>
        <a:bodyPr/>
        <a:lstStyle/>
        <a:p>
          <a:endParaRPr lang="en-US"/>
        </a:p>
      </dgm:t>
    </dgm:pt>
    <dgm:pt modelId="{3DF88E3E-29E0-44DF-95B0-3B6D6658D490}">
      <dgm:prSet custT="1"/>
      <dgm:spPr/>
      <dgm:t>
        <a:bodyPr/>
        <a:lstStyle/>
        <a:p>
          <a:r>
            <a:rPr lang="en-US" sz="1000" dirty="0"/>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dgm:t>
    </dgm:pt>
    <dgm:pt modelId="{904BAA27-EC70-47CE-9326-90CCCDC807A9}" type="parTrans" cxnId="{A7C11CF5-5377-4E8F-A61E-E59BE6020FEB}">
      <dgm:prSet/>
      <dgm:spPr/>
      <dgm:t>
        <a:bodyPr/>
        <a:lstStyle/>
        <a:p>
          <a:endParaRPr lang="en-US"/>
        </a:p>
      </dgm:t>
    </dgm:pt>
    <dgm:pt modelId="{DF6DF9B0-DF9C-4D6E-8658-7240F2BAB244}" type="sibTrans" cxnId="{A7C11CF5-5377-4E8F-A61E-E59BE6020FEB}">
      <dgm:prSet/>
      <dgm:spPr/>
      <dgm:t>
        <a:bodyPr/>
        <a:lstStyle/>
        <a:p>
          <a:endParaRPr lang="en-US"/>
        </a:p>
      </dgm:t>
    </dgm:pt>
    <dgm:pt modelId="{D6772CD3-DA72-48CE-ADAC-A5A7CE8644F8}">
      <dgm:prSet custT="1"/>
      <dgm:spPr/>
      <dgm:t>
        <a:bodyPr/>
        <a:lstStyle/>
        <a:p>
          <a:r>
            <a:rPr lang="en-US" sz="1000" dirty="0"/>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a:t>
          </a:r>
        </a:p>
      </dgm:t>
    </dgm:pt>
    <dgm:pt modelId="{05299E1A-845F-4864-97D9-C3A0473D0E66}" type="parTrans" cxnId="{791FB954-9100-466C-9A1D-2E839AF0BE63}">
      <dgm:prSet/>
      <dgm:spPr/>
      <dgm:t>
        <a:bodyPr/>
        <a:lstStyle/>
        <a:p>
          <a:endParaRPr lang="en-US"/>
        </a:p>
      </dgm:t>
    </dgm:pt>
    <dgm:pt modelId="{1F8AE783-2BC4-4260-8511-4C3EC9DACB22}" type="sibTrans" cxnId="{791FB954-9100-466C-9A1D-2E839AF0BE63}">
      <dgm:prSet/>
      <dgm:spPr/>
      <dgm:t>
        <a:bodyPr/>
        <a:lstStyle/>
        <a:p>
          <a:endParaRPr lang="en-US"/>
        </a:p>
      </dgm:t>
    </dgm:pt>
    <dgm:pt modelId="{DD87C469-93F6-495E-95B8-6AA97A2060C0}">
      <dgm:prSet custT="1"/>
      <dgm:spPr/>
      <dgm:t>
        <a:bodyPr/>
        <a:lstStyle/>
        <a:p>
          <a:r>
            <a:rPr lang="en-US" sz="1000" b="1" dirty="0"/>
            <a:t>Firebase Cloud Messaging</a:t>
          </a:r>
          <a:endParaRPr lang="en-US" sz="1000" dirty="0"/>
        </a:p>
      </dgm:t>
    </dgm:pt>
    <dgm:pt modelId="{9866D9B5-D5CB-4B29-927F-809C8FFE4FC0}" type="parTrans" cxnId="{E146D088-9F14-46E9-AD66-B92D6B8B0AF5}">
      <dgm:prSet/>
      <dgm:spPr/>
      <dgm:t>
        <a:bodyPr/>
        <a:lstStyle/>
        <a:p>
          <a:endParaRPr lang="en-US"/>
        </a:p>
      </dgm:t>
    </dgm:pt>
    <dgm:pt modelId="{C1C81661-BD74-4BF2-B7D5-C0D731D15453}" type="sibTrans" cxnId="{E146D088-9F14-46E9-AD66-B92D6B8B0AF5}">
      <dgm:prSet/>
      <dgm:spPr/>
      <dgm:t>
        <a:bodyPr/>
        <a:lstStyle/>
        <a:p>
          <a:endParaRPr lang="en-US"/>
        </a:p>
      </dgm:t>
    </dgm:pt>
    <dgm:pt modelId="{7C81A445-4293-4767-B5CD-45F01E26A5B4}">
      <dgm:prSet custT="1"/>
      <dgm:spPr/>
      <dgm:t>
        <a:bodyPr/>
        <a:lstStyle/>
        <a:p>
          <a:r>
            <a:rPr lang="en-US" sz="1000" dirty="0"/>
            <a:t>Firebase Cloud Messaging (FCM), formerly known as Google Cloud Messaging (GCM), is a cross-platform cloud solution for messages and notifications for Android, iOS, and web applications, which currently can be used at no cost. Firebase Cloud Messaging allows third-party application developers to send notifications or messages from servers hosted by GCM to users of the platform or end-Users.</a:t>
          </a:r>
        </a:p>
      </dgm:t>
    </dgm:pt>
    <dgm:pt modelId="{2B6D3608-9F03-43F9-A03E-3E38682DE095}" type="parTrans" cxnId="{AC34ACE1-3CD6-4093-9147-4E727DF4956E}">
      <dgm:prSet/>
      <dgm:spPr/>
      <dgm:t>
        <a:bodyPr/>
        <a:lstStyle/>
        <a:p>
          <a:endParaRPr lang="en-US"/>
        </a:p>
      </dgm:t>
    </dgm:pt>
    <dgm:pt modelId="{D8A663EE-4F2F-4048-8B53-2A41DA42D3AE}" type="sibTrans" cxnId="{AC34ACE1-3CD6-4093-9147-4E727DF4956E}">
      <dgm:prSet/>
      <dgm:spPr/>
      <dgm:t>
        <a:bodyPr/>
        <a:lstStyle/>
        <a:p>
          <a:endParaRPr lang="en-US"/>
        </a:p>
      </dgm:t>
    </dgm:pt>
    <dgm:pt modelId="{A24231CE-39E9-4437-8A3C-32C2F4FA0F1E}">
      <dgm:prSet custT="1"/>
      <dgm:spPr/>
      <dgm:t>
        <a:bodyPr/>
        <a:lstStyle/>
        <a:p>
          <a:r>
            <a:rPr lang="en-US" sz="1700" dirty="0"/>
            <a:t>Android software development is the process by which applications are created for devices running the Android Operating System. Google states </a:t>
          </a:r>
          <a:r>
            <a:rPr lang="en-US" sz="1700" dirty="0" err="1"/>
            <a:t>that"Android</a:t>
          </a:r>
          <a:r>
            <a:rPr lang="en-US" sz="1700" dirty="0"/>
            <a:t>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dgm:t>
    </dgm:pt>
    <dgm:pt modelId="{2F3A6650-9E7D-4199-A98E-E4C821D4B841}" type="parTrans" cxnId="{7C97BECE-F79C-4AE4-B4C2-DE7908078423}">
      <dgm:prSet/>
      <dgm:spPr/>
      <dgm:t>
        <a:bodyPr/>
        <a:lstStyle/>
        <a:p>
          <a:endParaRPr lang="en-US"/>
        </a:p>
      </dgm:t>
    </dgm:pt>
    <dgm:pt modelId="{43B07CB3-7618-40AC-BAC9-F8BFAD242267}" type="sibTrans" cxnId="{7C97BECE-F79C-4AE4-B4C2-DE7908078423}">
      <dgm:prSet/>
      <dgm:spPr/>
      <dgm:t>
        <a:bodyPr/>
        <a:lstStyle/>
        <a:p>
          <a:endParaRPr lang="en-US"/>
        </a:p>
      </dgm:t>
    </dgm:pt>
    <dgm:pt modelId="{2F14A6AA-6E0E-42DF-8726-3B8935512BE1}" type="pres">
      <dgm:prSet presAssocID="{C0113A7B-B9B7-48BF-91B9-F23C80BB0425}" presName="linearFlow" presStyleCnt="0">
        <dgm:presLayoutVars>
          <dgm:dir/>
          <dgm:resizeHandles val="exact"/>
        </dgm:presLayoutVars>
      </dgm:prSet>
      <dgm:spPr/>
    </dgm:pt>
    <dgm:pt modelId="{6DAE9761-9435-459D-AA8B-EB69213FCEDD}" type="pres">
      <dgm:prSet presAssocID="{1A54F4C2-1A3C-496D-84E8-878E4DD3E386}" presName="composite" presStyleCnt="0"/>
      <dgm:spPr/>
    </dgm:pt>
    <dgm:pt modelId="{265C7304-C559-4BFA-BAE1-DCCAB8E110B7}" type="pres">
      <dgm:prSet presAssocID="{1A54F4C2-1A3C-496D-84E8-878E4DD3E386}" presName="imgShp" presStyleLbl="fgImgPlace1" presStyleIdx="0" presStyleCnt="2" custLinFactNeighborX="-922" custLinFactNeighborY="1177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6000" r="-66000"/>
          </a:stretch>
        </a:blipFill>
      </dgm:spPr>
    </dgm:pt>
    <dgm:pt modelId="{BAEC5B72-7A2A-445C-B778-47BC6C058180}" type="pres">
      <dgm:prSet presAssocID="{1A54F4C2-1A3C-496D-84E8-878E4DD3E386}" presName="txShp" presStyleLbl="node1" presStyleIdx="0" presStyleCnt="2" custScaleX="112870" custScaleY="99646" custLinFactNeighborX="-490" custLinFactNeighborY="8052">
        <dgm:presLayoutVars>
          <dgm:bulletEnabled val="1"/>
        </dgm:presLayoutVars>
      </dgm:prSet>
      <dgm:spPr/>
    </dgm:pt>
    <dgm:pt modelId="{1102DB50-1D95-4714-8567-ABBB5236F149}" type="pres">
      <dgm:prSet presAssocID="{087A17FA-1544-4AA7-9404-F42AFDEC0461}" presName="spacing" presStyleCnt="0"/>
      <dgm:spPr/>
    </dgm:pt>
    <dgm:pt modelId="{CC96ADCD-3E32-4885-BFE7-E78B00B03BCF}" type="pres">
      <dgm:prSet presAssocID="{F24D02EB-2E7F-4D23-93B6-51C67F801237}" presName="composite" presStyleCnt="0"/>
      <dgm:spPr/>
    </dgm:pt>
    <dgm:pt modelId="{F7F4C7FF-F4AF-4597-8DC9-2B23CF85F625}" type="pres">
      <dgm:prSet presAssocID="{F24D02EB-2E7F-4D23-93B6-51C67F801237}" presName="imgShp"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4DABC2C8-B100-4E83-8C94-3AE140157919}" type="pres">
      <dgm:prSet presAssocID="{F24D02EB-2E7F-4D23-93B6-51C67F801237}" presName="txShp" presStyleLbl="node1" presStyleIdx="1" presStyleCnt="2" custScaleX="111890" custLinFactNeighborY="2569">
        <dgm:presLayoutVars>
          <dgm:bulletEnabled val="1"/>
        </dgm:presLayoutVars>
      </dgm:prSet>
      <dgm:spPr/>
    </dgm:pt>
  </dgm:ptLst>
  <dgm:cxnLst>
    <dgm:cxn modelId="{5702E61C-9ECE-41A9-AFAF-DA5BD31FE592}" type="presOf" srcId="{D6772CD3-DA72-48CE-ADAC-A5A7CE8644F8}" destId="{BAEC5B72-7A2A-445C-B778-47BC6C058180}" srcOrd="0" destOrd="4" presId="urn:microsoft.com/office/officeart/2005/8/layout/vList3"/>
    <dgm:cxn modelId="{9C04241D-C217-4028-A451-46D365FF8CD6}" type="presOf" srcId="{C0113A7B-B9B7-48BF-91B9-F23C80BB0425}" destId="{2F14A6AA-6E0E-42DF-8726-3B8935512BE1}" srcOrd="0" destOrd="0" presId="urn:microsoft.com/office/officeart/2005/8/layout/vList3"/>
    <dgm:cxn modelId="{989CD122-97A5-42CB-9757-D6826BDF9111}" type="presOf" srcId="{3DF88E3E-29E0-44DF-95B0-3B6D6658D490}" destId="{BAEC5B72-7A2A-445C-B778-47BC6C058180}" srcOrd="0" destOrd="3" presId="urn:microsoft.com/office/officeart/2005/8/layout/vList3"/>
    <dgm:cxn modelId="{78AF1534-63BB-49BB-8398-8521080BEA2C}" srcId="{1A54F4C2-1A3C-496D-84E8-878E4DD3E386}" destId="{BD79E9F7-D09E-47EE-ACFA-9C700D600EED}" srcOrd="1" destOrd="0" parTransId="{A6A017AC-F401-49CA-B920-4E8E913DB661}" sibTransId="{9F3E1A70-86BC-4ABB-9732-2EBE96F239C9}"/>
    <dgm:cxn modelId="{002E9035-193B-4321-BBCA-77E01262CD47}" type="presOf" srcId="{F24D02EB-2E7F-4D23-93B6-51C67F801237}" destId="{4DABC2C8-B100-4E83-8C94-3AE140157919}" srcOrd="0" destOrd="0" presId="urn:microsoft.com/office/officeart/2005/8/layout/vList3"/>
    <dgm:cxn modelId="{DFBCC23A-FBB0-42E0-964A-3E220E6FF526}" srcId="{1A54F4C2-1A3C-496D-84E8-878E4DD3E386}" destId="{E35F88FB-CC58-4661-BB3E-667F20BBC020}" srcOrd="0" destOrd="0" parTransId="{DE3748FB-01A2-4C36-8FA8-382D9E11C6A7}" sibTransId="{9C3C5777-F457-493F-9323-BC47ABA9BB20}"/>
    <dgm:cxn modelId="{791FB954-9100-466C-9A1D-2E839AF0BE63}" srcId="{1A54F4C2-1A3C-496D-84E8-878E4DD3E386}" destId="{D6772CD3-DA72-48CE-ADAC-A5A7CE8644F8}" srcOrd="3" destOrd="0" parTransId="{05299E1A-845F-4864-97D9-C3A0473D0E66}" sibTransId="{1F8AE783-2BC4-4260-8511-4C3EC9DACB22}"/>
    <dgm:cxn modelId="{95353377-A034-4531-A11C-66DBAC1B7432}" type="presOf" srcId="{1A54F4C2-1A3C-496D-84E8-878E4DD3E386}" destId="{BAEC5B72-7A2A-445C-B778-47BC6C058180}" srcOrd="0" destOrd="0" presId="urn:microsoft.com/office/officeart/2005/8/layout/vList3"/>
    <dgm:cxn modelId="{E146D088-9F14-46E9-AD66-B92D6B8B0AF5}" srcId="{1A54F4C2-1A3C-496D-84E8-878E4DD3E386}" destId="{DD87C469-93F6-495E-95B8-6AA97A2060C0}" srcOrd="4" destOrd="0" parTransId="{9866D9B5-D5CB-4B29-927F-809C8FFE4FC0}" sibTransId="{C1C81661-BD74-4BF2-B7D5-C0D731D15453}"/>
    <dgm:cxn modelId="{4443A492-2666-4859-BEEC-E24F59495DB7}" type="presOf" srcId="{A24231CE-39E9-4437-8A3C-32C2F4FA0F1E}" destId="{4DABC2C8-B100-4E83-8C94-3AE140157919}" srcOrd="0" destOrd="1" presId="urn:microsoft.com/office/officeart/2005/8/layout/vList3"/>
    <dgm:cxn modelId="{BC7C80A2-59C0-490F-BF69-990FBBD6AC23}" type="presOf" srcId="{7C81A445-4293-4767-B5CD-45F01E26A5B4}" destId="{BAEC5B72-7A2A-445C-B778-47BC6C058180}" srcOrd="0" destOrd="6" presId="urn:microsoft.com/office/officeart/2005/8/layout/vList3"/>
    <dgm:cxn modelId="{F42630B2-BE48-4D76-9743-5104FA04430A}" srcId="{C0113A7B-B9B7-48BF-91B9-F23C80BB0425}" destId="{F24D02EB-2E7F-4D23-93B6-51C67F801237}" srcOrd="1" destOrd="0" parTransId="{22F9C73F-806A-4E73-8059-C3289AB02658}" sibTransId="{3BF1242E-2661-4786-93A0-2B642DF51595}"/>
    <dgm:cxn modelId="{46A617BE-F56C-4D56-8304-65ED851FF86C}" type="presOf" srcId="{DD87C469-93F6-495E-95B8-6AA97A2060C0}" destId="{BAEC5B72-7A2A-445C-B778-47BC6C058180}" srcOrd="0" destOrd="5" presId="urn:microsoft.com/office/officeart/2005/8/layout/vList3"/>
    <dgm:cxn modelId="{7C97BECE-F79C-4AE4-B4C2-DE7908078423}" srcId="{F24D02EB-2E7F-4D23-93B6-51C67F801237}" destId="{A24231CE-39E9-4437-8A3C-32C2F4FA0F1E}" srcOrd="0" destOrd="0" parTransId="{2F3A6650-9E7D-4199-A98E-E4C821D4B841}" sibTransId="{43B07CB3-7618-40AC-BAC9-F8BFAD242267}"/>
    <dgm:cxn modelId="{AC34ACE1-3CD6-4093-9147-4E727DF4956E}" srcId="{1A54F4C2-1A3C-496D-84E8-878E4DD3E386}" destId="{7C81A445-4293-4767-B5CD-45F01E26A5B4}" srcOrd="5" destOrd="0" parTransId="{2B6D3608-9F03-43F9-A03E-3E38682DE095}" sibTransId="{D8A663EE-4F2F-4048-8B53-2A41DA42D3AE}"/>
    <dgm:cxn modelId="{4982A4E3-04D6-46E8-AEF4-96D610B1F21C}" type="presOf" srcId="{BD79E9F7-D09E-47EE-ACFA-9C700D600EED}" destId="{BAEC5B72-7A2A-445C-B778-47BC6C058180}" srcOrd="0" destOrd="2" presId="urn:microsoft.com/office/officeart/2005/8/layout/vList3"/>
    <dgm:cxn modelId="{E3B3C5E8-B5D3-4E77-AFA2-6A51BE85F9C4}" type="presOf" srcId="{E35F88FB-CC58-4661-BB3E-667F20BBC020}" destId="{BAEC5B72-7A2A-445C-B778-47BC6C058180}" srcOrd="0" destOrd="1" presId="urn:microsoft.com/office/officeart/2005/8/layout/vList3"/>
    <dgm:cxn modelId="{13768BEF-A13A-4468-BAF0-EF1B088F8FEF}" srcId="{C0113A7B-B9B7-48BF-91B9-F23C80BB0425}" destId="{1A54F4C2-1A3C-496D-84E8-878E4DD3E386}" srcOrd="0" destOrd="0" parTransId="{2875CBA1-F62E-49DD-A9E4-B4735FFA6988}" sibTransId="{087A17FA-1544-4AA7-9404-F42AFDEC0461}"/>
    <dgm:cxn modelId="{A7C11CF5-5377-4E8F-A61E-E59BE6020FEB}" srcId="{1A54F4C2-1A3C-496D-84E8-878E4DD3E386}" destId="{3DF88E3E-29E0-44DF-95B0-3B6D6658D490}" srcOrd="2" destOrd="0" parTransId="{904BAA27-EC70-47CE-9326-90CCCDC807A9}" sibTransId="{DF6DF9B0-DF9C-4D6E-8658-7240F2BAB244}"/>
    <dgm:cxn modelId="{6BCFC07E-3E59-4756-8316-6AF86895B62F}" type="presParOf" srcId="{2F14A6AA-6E0E-42DF-8726-3B8935512BE1}" destId="{6DAE9761-9435-459D-AA8B-EB69213FCEDD}" srcOrd="0" destOrd="0" presId="urn:microsoft.com/office/officeart/2005/8/layout/vList3"/>
    <dgm:cxn modelId="{DF163A3A-8DBF-4D41-A623-D897F2EF8BD8}" type="presParOf" srcId="{6DAE9761-9435-459D-AA8B-EB69213FCEDD}" destId="{265C7304-C559-4BFA-BAE1-DCCAB8E110B7}" srcOrd="0" destOrd="0" presId="urn:microsoft.com/office/officeart/2005/8/layout/vList3"/>
    <dgm:cxn modelId="{C2C1FA5F-BED3-446D-A754-D58F3824739F}" type="presParOf" srcId="{6DAE9761-9435-459D-AA8B-EB69213FCEDD}" destId="{BAEC5B72-7A2A-445C-B778-47BC6C058180}" srcOrd="1" destOrd="0" presId="urn:microsoft.com/office/officeart/2005/8/layout/vList3"/>
    <dgm:cxn modelId="{D7A2CBD6-6ADE-45CD-9BFA-7B831CAFB606}" type="presParOf" srcId="{2F14A6AA-6E0E-42DF-8726-3B8935512BE1}" destId="{1102DB50-1D95-4714-8567-ABBB5236F149}" srcOrd="1" destOrd="0" presId="urn:microsoft.com/office/officeart/2005/8/layout/vList3"/>
    <dgm:cxn modelId="{3B02F01B-F052-4A62-9705-DD326B61367B}" type="presParOf" srcId="{2F14A6AA-6E0E-42DF-8726-3B8935512BE1}" destId="{CC96ADCD-3E32-4885-BFE7-E78B00B03BCF}" srcOrd="2" destOrd="0" presId="urn:microsoft.com/office/officeart/2005/8/layout/vList3"/>
    <dgm:cxn modelId="{DA1F5346-B4E3-4F7B-87CB-2F8A436FC2AA}" type="presParOf" srcId="{CC96ADCD-3E32-4885-BFE7-E78B00B03BCF}" destId="{F7F4C7FF-F4AF-4597-8DC9-2B23CF85F625}" srcOrd="0" destOrd="0" presId="urn:microsoft.com/office/officeart/2005/8/layout/vList3"/>
    <dgm:cxn modelId="{7F885819-CD94-48F7-9D51-8F0E97D4D3C6}" type="presParOf" srcId="{CC96ADCD-3E32-4885-BFE7-E78B00B03BCF}" destId="{4DABC2C8-B100-4E83-8C94-3AE1401579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F20ED-30E1-4079-9BF5-CC67D29C2E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F9EA14-DD48-46AF-BE14-9E4465B1AAA4}">
      <dgm:prSet custT="1"/>
      <dgm:spPr/>
      <dgm:t>
        <a:bodyPr/>
        <a:lstStyle/>
        <a:p>
          <a:r>
            <a:rPr lang="en-US" sz="2200" b="1" dirty="0"/>
            <a:t>FOR TEACHER</a:t>
          </a:r>
          <a:endParaRPr lang="en-US" sz="2200" dirty="0"/>
        </a:p>
      </dgm:t>
    </dgm:pt>
    <dgm:pt modelId="{2CE27362-50A5-42DF-B49D-BAFFA03B15D4}" type="parTrans" cxnId="{2BCB138F-B679-46A2-B716-358EF152D0C2}">
      <dgm:prSet/>
      <dgm:spPr/>
      <dgm:t>
        <a:bodyPr/>
        <a:lstStyle/>
        <a:p>
          <a:endParaRPr lang="en-US"/>
        </a:p>
      </dgm:t>
    </dgm:pt>
    <dgm:pt modelId="{2B1E7012-315B-464C-A866-E13304E175FB}" type="sibTrans" cxnId="{2BCB138F-B679-46A2-B716-358EF152D0C2}">
      <dgm:prSet/>
      <dgm:spPr/>
      <dgm:t>
        <a:bodyPr/>
        <a:lstStyle/>
        <a:p>
          <a:endParaRPr lang="en-US"/>
        </a:p>
      </dgm:t>
    </dgm:pt>
    <dgm:pt modelId="{6AFB809A-96EF-49F3-B25B-B1E0444D902D}">
      <dgm:prSet custT="1"/>
      <dgm:spPr/>
      <dgm:t>
        <a:bodyPr/>
        <a:lstStyle/>
        <a:p>
          <a:r>
            <a:rPr lang="en-US" sz="1700" b="1" dirty="0">
              <a:highlight>
                <a:srgbClr val="FFFF00"/>
              </a:highlight>
            </a:rPr>
            <a:t>Registration/Login with email address by entering appropriate details.</a:t>
          </a:r>
          <a:endParaRPr lang="en-US" sz="1700" dirty="0">
            <a:highlight>
              <a:srgbClr val="FFFF00"/>
            </a:highlight>
          </a:endParaRPr>
        </a:p>
      </dgm:t>
    </dgm:pt>
    <dgm:pt modelId="{A8B1B11D-26D3-4F07-9041-BA64448B5C59}" type="parTrans" cxnId="{4E95FB01-9836-49AB-8D95-B27824C4832A}">
      <dgm:prSet/>
      <dgm:spPr/>
      <dgm:t>
        <a:bodyPr/>
        <a:lstStyle/>
        <a:p>
          <a:endParaRPr lang="en-US"/>
        </a:p>
      </dgm:t>
    </dgm:pt>
    <dgm:pt modelId="{3FFB77A6-0C06-4400-8F5B-0EFDD0FE7DB7}" type="sibTrans" cxnId="{4E95FB01-9836-49AB-8D95-B27824C4832A}">
      <dgm:prSet/>
      <dgm:spPr/>
      <dgm:t>
        <a:bodyPr/>
        <a:lstStyle/>
        <a:p>
          <a:endParaRPr lang="en-US"/>
        </a:p>
      </dgm:t>
    </dgm:pt>
    <dgm:pt modelId="{E0A129DC-9AD8-4CEB-819F-29B7108E41E9}">
      <dgm:prSet custT="1"/>
      <dgm:spPr/>
      <dgm:t>
        <a:bodyPr/>
        <a:lstStyle/>
        <a:p>
          <a:r>
            <a:rPr lang="en-US" sz="1700" b="1" dirty="0">
              <a:highlight>
                <a:srgbClr val="FFFF00"/>
              </a:highlight>
            </a:rPr>
            <a:t>Chat with other users </a:t>
          </a:r>
          <a:endParaRPr lang="en-US" sz="1700" dirty="0">
            <a:highlight>
              <a:srgbClr val="FFFF00"/>
            </a:highlight>
          </a:endParaRPr>
        </a:p>
      </dgm:t>
    </dgm:pt>
    <dgm:pt modelId="{28CD8796-19C0-4F81-85BB-7D4EAE315816}" type="parTrans" cxnId="{8A964CBE-3D33-46B3-9EB0-02EF74AF2BD8}">
      <dgm:prSet/>
      <dgm:spPr/>
      <dgm:t>
        <a:bodyPr/>
        <a:lstStyle/>
        <a:p>
          <a:endParaRPr lang="en-US"/>
        </a:p>
      </dgm:t>
    </dgm:pt>
    <dgm:pt modelId="{B0F2CF18-AA10-4CE4-B8E5-40751C699453}" type="sibTrans" cxnId="{8A964CBE-3D33-46B3-9EB0-02EF74AF2BD8}">
      <dgm:prSet/>
      <dgm:spPr/>
      <dgm:t>
        <a:bodyPr/>
        <a:lstStyle/>
        <a:p>
          <a:endParaRPr lang="en-US"/>
        </a:p>
      </dgm:t>
    </dgm:pt>
    <dgm:pt modelId="{0771C6A6-3054-421A-A1AE-105507C0ED68}">
      <dgm:prSet custT="1"/>
      <dgm:spPr/>
      <dgm:t>
        <a:bodyPr/>
        <a:lstStyle/>
        <a:p>
          <a:r>
            <a:rPr lang="en-US" sz="1700" b="1" dirty="0"/>
            <a:t>Create Classroom and students with sharing unique Class ID </a:t>
          </a:r>
          <a:endParaRPr lang="en-US" sz="1700" dirty="0"/>
        </a:p>
      </dgm:t>
    </dgm:pt>
    <dgm:pt modelId="{C7411DBE-1A25-4EB3-9085-32F38BE76761}" type="parTrans" cxnId="{CF9B30B3-0159-4FA5-A6F6-9146DE4D5A83}">
      <dgm:prSet/>
      <dgm:spPr/>
      <dgm:t>
        <a:bodyPr/>
        <a:lstStyle/>
        <a:p>
          <a:endParaRPr lang="en-US"/>
        </a:p>
      </dgm:t>
    </dgm:pt>
    <dgm:pt modelId="{D195C864-397B-4FC6-9CDA-20F9B845E455}" type="sibTrans" cxnId="{CF9B30B3-0159-4FA5-A6F6-9146DE4D5A83}">
      <dgm:prSet/>
      <dgm:spPr/>
      <dgm:t>
        <a:bodyPr/>
        <a:lstStyle/>
        <a:p>
          <a:endParaRPr lang="en-US"/>
        </a:p>
      </dgm:t>
    </dgm:pt>
    <dgm:pt modelId="{A7070FCF-4456-4C69-9897-A6D66AFF4873}">
      <dgm:prSet custT="1"/>
      <dgm:spPr/>
      <dgm:t>
        <a:bodyPr/>
        <a:lstStyle/>
        <a:p>
          <a:r>
            <a:rPr lang="en-US" sz="1700" b="1" dirty="0"/>
            <a:t>Add announcements and conduct discussions in Classroom</a:t>
          </a:r>
          <a:endParaRPr lang="en-US" sz="1700" dirty="0"/>
        </a:p>
      </dgm:t>
    </dgm:pt>
    <dgm:pt modelId="{6D33CA6E-1C95-415F-BE46-417615E20BF2}" type="parTrans" cxnId="{BA5E63A1-4295-4896-9717-58ADC54AA641}">
      <dgm:prSet/>
      <dgm:spPr/>
      <dgm:t>
        <a:bodyPr/>
        <a:lstStyle/>
        <a:p>
          <a:endParaRPr lang="en-US"/>
        </a:p>
      </dgm:t>
    </dgm:pt>
    <dgm:pt modelId="{1F5259A9-21CE-4CE4-B654-E2F36B78D614}" type="sibTrans" cxnId="{BA5E63A1-4295-4896-9717-58ADC54AA641}">
      <dgm:prSet/>
      <dgm:spPr/>
      <dgm:t>
        <a:bodyPr/>
        <a:lstStyle/>
        <a:p>
          <a:endParaRPr lang="en-US"/>
        </a:p>
      </dgm:t>
    </dgm:pt>
    <dgm:pt modelId="{4CFF2E91-CD50-4613-8153-7D64064DF714}">
      <dgm:prSet custT="1"/>
      <dgm:spPr/>
      <dgm:t>
        <a:bodyPr/>
        <a:lstStyle/>
        <a:p>
          <a:r>
            <a:rPr lang="en-US" sz="1700" b="1" dirty="0"/>
            <a:t>Manage students as they can be blocked or removed</a:t>
          </a:r>
          <a:r>
            <a:rPr lang="en-US" sz="1700" dirty="0"/>
            <a:t>.</a:t>
          </a:r>
          <a:r>
            <a:rPr lang="en-US" sz="1700" b="1" dirty="0"/>
            <a:t> </a:t>
          </a:r>
          <a:endParaRPr lang="en-US" sz="1700" dirty="0"/>
        </a:p>
      </dgm:t>
    </dgm:pt>
    <dgm:pt modelId="{54FB1748-4D25-4FFE-B41E-F64B16CD529D}" type="parTrans" cxnId="{E5DD1BBE-9761-4587-9C1D-A860966A2BCC}">
      <dgm:prSet/>
      <dgm:spPr/>
      <dgm:t>
        <a:bodyPr/>
        <a:lstStyle/>
        <a:p>
          <a:endParaRPr lang="en-US"/>
        </a:p>
      </dgm:t>
    </dgm:pt>
    <dgm:pt modelId="{27777745-8C5E-46D9-B137-2E1F81C89A1B}" type="sibTrans" cxnId="{E5DD1BBE-9761-4587-9C1D-A860966A2BCC}">
      <dgm:prSet/>
      <dgm:spPr/>
      <dgm:t>
        <a:bodyPr/>
        <a:lstStyle/>
        <a:p>
          <a:endParaRPr lang="en-US"/>
        </a:p>
      </dgm:t>
    </dgm:pt>
    <dgm:pt modelId="{6FE67467-E18B-4DB3-9A7A-6D4567B28BE0}">
      <dgm:prSet custT="1"/>
      <dgm:spPr/>
      <dgm:t>
        <a:bodyPr/>
        <a:lstStyle/>
        <a:p>
          <a:r>
            <a:rPr lang="en-US" sz="1700" b="1" dirty="0"/>
            <a:t>Delete a classroom when its not needed, everything associated with the classroom would also delete permanently </a:t>
          </a:r>
          <a:endParaRPr lang="en-US" sz="1700" dirty="0"/>
        </a:p>
      </dgm:t>
    </dgm:pt>
    <dgm:pt modelId="{E078FD58-EE9D-41EF-AE51-151F22398569}" type="parTrans" cxnId="{AF354F40-5C1B-48D0-82BB-1A18BC149936}">
      <dgm:prSet/>
      <dgm:spPr/>
      <dgm:t>
        <a:bodyPr/>
        <a:lstStyle/>
        <a:p>
          <a:endParaRPr lang="en-US"/>
        </a:p>
      </dgm:t>
    </dgm:pt>
    <dgm:pt modelId="{2BC44B6B-989D-42EA-9EA5-1A611CA55292}" type="sibTrans" cxnId="{AF354F40-5C1B-48D0-82BB-1A18BC149936}">
      <dgm:prSet/>
      <dgm:spPr/>
      <dgm:t>
        <a:bodyPr/>
        <a:lstStyle/>
        <a:p>
          <a:endParaRPr lang="en-US"/>
        </a:p>
      </dgm:t>
    </dgm:pt>
    <dgm:pt modelId="{27D7248D-23E6-4D83-AE09-B14C4DCC2F8C}">
      <dgm:prSet custT="1"/>
      <dgm:spPr/>
      <dgm:t>
        <a:bodyPr/>
        <a:lstStyle/>
        <a:p>
          <a:r>
            <a:rPr lang="en-US" sz="1700" b="1" dirty="0">
              <a:highlight>
                <a:srgbClr val="FFFF00"/>
              </a:highlight>
            </a:rPr>
            <a:t>Manage a profile by adding data about himself and his organizations and can also reset password</a:t>
          </a:r>
          <a:endParaRPr lang="en-US" sz="1700" dirty="0">
            <a:highlight>
              <a:srgbClr val="FFFF00"/>
            </a:highlight>
          </a:endParaRPr>
        </a:p>
      </dgm:t>
    </dgm:pt>
    <dgm:pt modelId="{D7D8E1A5-47A3-4F6C-98C2-4D0A5B181D7C}" type="parTrans" cxnId="{466CE040-C8AC-4DBF-AD3E-5BF2593EB197}">
      <dgm:prSet/>
      <dgm:spPr/>
      <dgm:t>
        <a:bodyPr/>
        <a:lstStyle/>
        <a:p>
          <a:endParaRPr lang="en-US"/>
        </a:p>
      </dgm:t>
    </dgm:pt>
    <dgm:pt modelId="{30318D4D-5974-4D75-AD7C-F4DE5E703154}" type="sibTrans" cxnId="{466CE040-C8AC-4DBF-AD3E-5BF2593EB197}">
      <dgm:prSet/>
      <dgm:spPr/>
      <dgm:t>
        <a:bodyPr/>
        <a:lstStyle/>
        <a:p>
          <a:endParaRPr lang="en-US"/>
        </a:p>
      </dgm:t>
    </dgm:pt>
    <dgm:pt modelId="{F7F8EA26-2903-4CBA-9D98-2962164BD526}" type="pres">
      <dgm:prSet presAssocID="{042F20ED-30E1-4079-9BF5-CC67D29C2ECA}" presName="linear" presStyleCnt="0">
        <dgm:presLayoutVars>
          <dgm:animLvl val="lvl"/>
          <dgm:resizeHandles val="exact"/>
        </dgm:presLayoutVars>
      </dgm:prSet>
      <dgm:spPr/>
    </dgm:pt>
    <dgm:pt modelId="{3A3939A6-422D-4FCF-9FBB-E5EF260E4876}" type="pres">
      <dgm:prSet presAssocID="{BFF9EA14-DD48-46AF-BE14-9E4465B1AAA4}" presName="parentText" presStyleLbl="node1" presStyleIdx="0" presStyleCnt="1">
        <dgm:presLayoutVars>
          <dgm:chMax val="0"/>
          <dgm:bulletEnabled val="1"/>
        </dgm:presLayoutVars>
      </dgm:prSet>
      <dgm:spPr/>
    </dgm:pt>
    <dgm:pt modelId="{9D6FF193-23BE-42DF-A20F-CF841284936F}" type="pres">
      <dgm:prSet presAssocID="{BFF9EA14-DD48-46AF-BE14-9E4465B1AAA4}" presName="childText" presStyleLbl="revTx" presStyleIdx="0" presStyleCnt="1" custScaleY="124427">
        <dgm:presLayoutVars>
          <dgm:bulletEnabled val="1"/>
        </dgm:presLayoutVars>
      </dgm:prSet>
      <dgm:spPr/>
    </dgm:pt>
  </dgm:ptLst>
  <dgm:cxnLst>
    <dgm:cxn modelId="{4E95FB01-9836-49AB-8D95-B27824C4832A}" srcId="{BFF9EA14-DD48-46AF-BE14-9E4465B1AAA4}" destId="{6AFB809A-96EF-49F3-B25B-B1E0444D902D}" srcOrd="0" destOrd="0" parTransId="{A8B1B11D-26D3-4F07-9041-BA64448B5C59}" sibTransId="{3FFB77A6-0C06-4400-8F5B-0EFDD0FE7DB7}"/>
    <dgm:cxn modelId="{7CAA7523-2853-4190-AF66-C5C910FEC421}" type="presOf" srcId="{A7070FCF-4456-4C69-9897-A6D66AFF4873}" destId="{9D6FF193-23BE-42DF-A20F-CF841284936F}" srcOrd="0" destOrd="3" presId="urn:microsoft.com/office/officeart/2005/8/layout/vList2"/>
    <dgm:cxn modelId="{AF354F40-5C1B-48D0-82BB-1A18BC149936}" srcId="{BFF9EA14-DD48-46AF-BE14-9E4465B1AAA4}" destId="{6FE67467-E18B-4DB3-9A7A-6D4567B28BE0}" srcOrd="5" destOrd="0" parTransId="{E078FD58-EE9D-41EF-AE51-151F22398569}" sibTransId="{2BC44B6B-989D-42EA-9EA5-1A611CA55292}"/>
    <dgm:cxn modelId="{466CE040-C8AC-4DBF-AD3E-5BF2593EB197}" srcId="{BFF9EA14-DD48-46AF-BE14-9E4465B1AAA4}" destId="{27D7248D-23E6-4D83-AE09-B14C4DCC2F8C}" srcOrd="6" destOrd="0" parTransId="{D7D8E1A5-47A3-4F6C-98C2-4D0A5B181D7C}" sibTransId="{30318D4D-5974-4D75-AD7C-F4DE5E703154}"/>
    <dgm:cxn modelId="{0A41C95F-5EDD-49C5-B986-8C4C8C115F81}" type="presOf" srcId="{0771C6A6-3054-421A-A1AE-105507C0ED68}" destId="{9D6FF193-23BE-42DF-A20F-CF841284936F}" srcOrd="0" destOrd="2" presId="urn:microsoft.com/office/officeart/2005/8/layout/vList2"/>
    <dgm:cxn modelId="{0C4AB57A-32AC-4105-BE9D-155DE91A311C}" type="presOf" srcId="{4CFF2E91-CD50-4613-8153-7D64064DF714}" destId="{9D6FF193-23BE-42DF-A20F-CF841284936F}" srcOrd="0" destOrd="4" presId="urn:microsoft.com/office/officeart/2005/8/layout/vList2"/>
    <dgm:cxn modelId="{10508B8B-9110-4F85-A72D-6A6CFF7EB080}" type="presOf" srcId="{6FE67467-E18B-4DB3-9A7A-6D4567B28BE0}" destId="{9D6FF193-23BE-42DF-A20F-CF841284936F}" srcOrd="0" destOrd="5" presId="urn:microsoft.com/office/officeart/2005/8/layout/vList2"/>
    <dgm:cxn modelId="{2BCB138F-B679-46A2-B716-358EF152D0C2}" srcId="{042F20ED-30E1-4079-9BF5-CC67D29C2ECA}" destId="{BFF9EA14-DD48-46AF-BE14-9E4465B1AAA4}" srcOrd="0" destOrd="0" parTransId="{2CE27362-50A5-42DF-B49D-BAFFA03B15D4}" sibTransId="{2B1E7012-315B-464C-A866-E13304E175FB}"/>
    <dgm:cxn modelId="{12A8BA8F-C0D3-49C7-AA60-DA27225E6BF0}" type="presOf" srcId="{27D7248D-23E6-4D83-AE09-B14C4DCC2F8C}" destId="{9D6FF193-23BE-42DF-A20F-CF841284936F}" srcOrd="0" destOrd="6" presId="urn:microsoft.com/office/officeart/2005/8/layout/vList2"/>
    <dgm:cxn modelId="{73A5CB9A-84D3-4F9B-98C1-4F03E7C9B398}" type="presOf" srcId="{BFF9EA14-DD48-46AF-BE14-9E4465B1AAA4}" destId="{3A3939A6-422D-4FCF-9FBB-E5EF260E4876}" srcOrd="0" destOrd="0" presId="urn:microsoft.com/office/officeart/2005/8/layout/vList2"/>
    <dgm:cxn modelId="{BA5E63A1-4295-4896-9717-58ADC54AA641}" srcId="{BFF9EA14-DD48-46AF-BE14-9E4465B1AAA4}" destId="{A7070FCF-4456-4C69-9897-A6D66AFF4873}" srcOrd="3" destOrd="0" parTransId="{6D33CA6E-1C95-415F-BE46-417615E20BF2}" sibTransId="{1F5259A9-21CE-4CE4-B654-E2F36B78D614}"/>
    <dgm:cxn modelId="{CF9B30B3-0159-4FA5-A6F6-9146DE4D5A83}" srcId="{BFF9EA14-DD48-46AF-BE14-9E4465B1AAA4}" destId="{0771C6A6-3054-421A-A1AE-105507C0ED68}" srcOrd="2" destOrd="0" parTransId="{C7411DBE-1A25-4EB3-9085-32F38BE76761}" sibTransId="{D195C864-397B-4FC6-9CDA-20F9B845E455}"/>
    <dgm:cxn modelId="{577AE9B7-A0CD-4A31-9095-3360E43C3FB1}" type="presOf" srcId="{6AFB809A-96EF-49F3-B25B-B1E0444D902D}" destId="{9D6FF193-23BE-42DF-A20F-CF841284936F}" srcOrd="0" destOrd="0" presId="urn:microsoft.com/office/officeart/2005/8/layout/vList2"/>
    <dgm:cxn modelId="{E5DD1BBE-9761-4587-9C1D-A860966A2BCC}" srcId="{BFF9EA14-DD48-46AF-BE14-9E4465B1AAA4}" destId="{4CFF2E91-CD50-4613-8153-7D64064DF714}" srcOrd="4" destOrd="0" parTransId="{54FB1748-4D25-4FFE-B41E-F64B16CD529D}" sibTransId="{27777745-8C5E-46D9-B137-2E1F81C89A1B}"/>
    <dgm:cxn modelId="{8A964CBE-3D33-46B3-9EB0-02EF74AF2BD8}" srcId="{BFF9EA14-DD48-46AF-BE14-9E4465B1AAA4}" destId="{E0A129DC-9AD8-4CEB-819F-29B7108E41E9}" srcOrd="1" destOrd="0" parTransId="{28CD8796-19C0-4F81-85BB-7D4EAE315816}" sibTransId="{B0F2CF18-AA10-4CE4-B8E5-40751C699453}"/>
    <dgm:cxn modelId="{A88C2CCE-4905-49CB-AD62-87BBC2B19588}" type="presOf" srcId="{E0A129DC-9AD8-4CEB-819F-29B7108E41E9}" destId="{9D6FF193-23BE-42DF-A20F-CF841284936F}" srcOrd="0" destOrd="1" presId="urn:microsoft.com/office/officeart/2005/8/layout/vList2"/>
    <dgm:cxn modelId="{0EA88AF2-7DBD-4331-9A7F-011BCADFC1AF}" type="presOf" srcId="{042F20ED-30E1-4079-9BF5-CC67D29C2ECA}" destId="{F7F8EA26-2903-4CBA-9D98-2962164BD526}" srcOrd="0" destOrd="0" presId="urn:microsoft.com/office/officeart/2005/8/layout/vList2"/>
    <dgm:cxn modelId="{6CF17CD5-6DEE-42EC-854E-55D77DAA1BEF}" type="presParOf" srcId="{F7F8EA26-2903-4CBA-9D98-2962164BD526}" destId="{3A3939A6-422D-4FCF-9FBB-E5EF260E4876}" srcOrd="0" destOrd="0" presId="urn:microsoft.com/office/officeart/2005/8/layout/vList2"/>
    <dgm:cxn modelId="{04B39A90-298B-4562-955C-ED900F0236F6}" type="presParOf" srcId="{F7F8EA26-2903-4CBA-9D98-2962164BD526}" destId="{9D6FF193-23BE-42DF-A20F-CF84128493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422024-19B3-402A-B5E0-989CD08019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7070F6-0745-4DC9-A466-892DBC2FB85E}">
      <dgm:prSet/>
      <dgm:spPr/>
      <dgm:t>
        <a:bodyPr/>
        <a:lstStyle/>
        <a:p>
          <a:r>
            <a:rPr lang="en-US" b="1" dirty="0"/>
            <a:t>FOR STUDENT</a:t>
          </a:r>
          <a:endParaRPr lang="en-US" dirty="0"/>
        </a:p>
      </dgm:t>
    </dgm:pt>
    <dgm:pt modelId="{2B47BDCC-DC35-40D3-8CF7-147CCDE99A83}" type="parTrans" cxnId="{41E3DE24-8F32-447D-909E-5CA871EA5E22}">
      <dgm:prSet/>
      <dgm:spPr/>
      <dgm:t>
        <a:bodyPr/>
        <a:lstStyle/>
        <a:p>
          <a:endParaRPr lang="en-US"/>
        </a:p>
      </dgm:t>
    </dgm:pt>
    <dgm:pt modelId="{B88AEE3C-D8AD-467B-BB65-B7AFB3344BFC}" type="sibTrans" cxnId="{41E3DE24-8F32-447D-909E-5CA871EA5E22}">
      <dgm:prSet/>
      <dgm:spPr/>
      <dgm:t>
        <a:bodyPr/>
        <a:lstStyle/>
        <a:p>
          <a:endParaRPr lang="en-US"/>
        </a:p>
      </dgm:t>
    </dgm:pt>
    <dgm:pt modelId="{C013BB2F-C8B5-4DB6-BE51-6C9D4DE024E4}">
      <dgm:prSet/>
      <dgm:spPr/>
      <dgm:t>
        <a:bodyPr/>
        <a:lstStyle/>
        <a:p>
          <a:r>
            <a:rPr lang="en-US" b="1" dirty="0">
              <a:highlight>
                <a:srgbClr val="FFFF00"/>
              </a:highlight>
            </a:rPr>
            <a:t>Registration/Login using email address and adding appropriate details about them and their academics.</a:t>
          </a:r>
          <a:endParaRPr lang="en-US" dirty="0">
            <a:highlight>
              <a:srgbClr val="FFFF00"/>
            </a:highlight>
          </a:endParaRPr>
        </a:p>
      </dgm:t>
    </dgm:pt>
    <dgm:pt modelId="{167AD8C6-7CBE-42B3-BA34-534A79FE78DA}" type="parTrans" cxnId="{C881444B-05CE-416C-83FE-3FA451209020}">
      <dgm:prSet/>
      <dgm:spPr/>
      <dgm:t>
        <a:bodyPr/>
        <a:lstStyle/>
        <a:p>
          <a:endParaRPr lang="en-US"/>
        </a:p>
      </dgm:t>
    </dgm:pt>
    <dgm:pt modelId="{11087CBA-6D30-4C41-9C57-1631387AADE5}" type="sibTrans" cxnId="{C881444B-05CE-416C-83FE-3FA451209020}">
      <dgm:prSet/>
      <dgm:spPr/>
      <dgm:t>
        <a:bodyPr/>
        <a:lstStyle/>
        <a:p>
          <a:endParaRPr lang="en-US"/>
        </a:p>
      </dgm:t>
    </dgm:pt>
    <dgm:pt modelId="{2CF9C80F-897F-4D54-8BF2-275A25F16747}">
      <dgm:prSet/>
      <dgm:spPr/>
      <dgm:t>
        <a:bodyPr/>
        <a:lstStyle/>
        <a:p>
          <a:r>
            <a:rPr lang="en-US" b="1" dirty="0">
              <a:highlight>
                <a:srgbClr val="FFFF00"/>
              </a:highlight>
            </a:rPr>
            <a:t>Chat with other users</a:t>
          </a:r>
          <a:endParaRPr lang="en-US" dirty="0">
            <a:highlight>
              <a:srgbClr val="FFFF00"/>
            </a:highlight>
          </a:endParaRPr>
        </a:p>
      </dgm:t>
    </dgm:pt>
    <dgm:pt modelId="{E67F8CD6-B603-46EF-A148-548BED2A4F99}" type="parTrans" cxnId="{8C5BBBEE-1FD6-41E2-9CC1-B1E8BACD87BC}">
      <dgm:prSet/>
      <dgm:spPr/>
      <dgm:t>
        <a:bodyPr/>
        <a:lstStyle/>
        <a:p>
          <a:endParaRPr lang="en-US"/>
        </a:p>
      </dgm:t>
    </dgm:pt>
    <dgm:pt modelId="{0397E41C-C202-4920-9312-97A2DECEB772}" type="sibTrans" cxnId="{8C5BBBEE-1FD6-41E2-9CC1-B1E8BACD87BC}">
      <dgm:prSet/>
      <dgm:spPr/>
      <dgm:t>
        <a:bodyPr/>
        <a:lstStyle/>
        <a:p>
          <a:endParaRPr lang="en-US"/>
        </a:p>
      </dgm:t>
    </dgm:pt>
    <dgm:pt modelId="{8E5E8BDB-F54E-4DF6-8ED1-533750D5B50C}">
      <dgm:prSet/>
      <dgm:spPr/>
      <dgm:t>
        <a:bodyPr/>
        <a:lstStyle/>
        <a:p>
          <a:r>
            <a:rPr lang="en-US" b="1" dirty="0"/>
            <a:t>Join Classroom with help of Class ID </a:t>
          </a:r>
          <a:endParaRPr lang="en-US" dirty="0"/>
        </a:p>
      </dgm:t>
    </dgm:pt>
    <dgm:pt modelId="{58AD61DA-375B-4F29-B839-8BD03A465FDF}" type="parTrans" cxnId="{B4E7AC55-131F-4E2C-9B75-F0A891453399}">
      <dgm:prSet/>
      <dgm:spPr/>
      <dgm:t>
        <a:bodyPr/>
        <a:lstStyle/>
        <a:p>
          <a:endParaRPr lang="en-US"/>
        </a:p>
      </dgm:t>
    </dgm:pt>
    <dgm:pt modelId="{6DC2ED25-7B64-4FA0-A8B9-FF788478DE14}" type="sibTrans" cxnId="{B4E7AC55-131F-4E2C-9B75-F0A891453399}">
      <dgm:prSet/>
      <dgm:spPr/>
      <dgm:t>
        <a:bodyPr/>
        <a:lstStyle/>
        <a:p>
          <a:endParaRPr lang="en-US"/>
        </a:p>
      </dgm:t>
    </dgm:pt>
    <dgm:pt modelId="{7B3A7E95-8F64-4406-B183-464AAF300701}">
      <dgm:prSet/>
      <dgm:spPr/>
      <dgm:t>
        <a:bodyPr/>
        <a:lstStyle/>
        <a:p>
          <a:r>
            <a:rPr lang="en-US" b="1"/>
            <a:t>View Announcements and ask queries to their teacher and fellow students. </a:t>
          </a:r>
          <a:endParaRPr lang="en-US"/>
        </a:p>
      </dgm:t>
    </dgm:pt>
    <dgm:pt modelId="{BF125494-9893-4F1A-BA3E-395F3070ACAF}" type="parTrans" cxnId="{1B0042DD-D754-4BC4-BB7B-2CB315C4DB87}">
      <dgm:prSet/>
      <dgm:spPr/>
      <dgm:t>
        <a:bodyPr/>
        <a:lstStyle/>
        <a:p>
          <a:endParaRPr lang="en-US"/>
        </a:p>
      </dgm:t>
    </dgm:pt>
    <dgm:pt modelId="{BF64A69C-0980-45CF-A421-FCCD75311C7D}" type="sibTrans" cxnId="{1B0042DD-D754-4BC4-BB7B-2CB315C4DB87}">
      <dgm:prSet/>
      <dgm:spPr/>
      <dgm:t>
        <a:bodyPr/>
        <a:lstStyle/>
        <a:p>
          <a:endParaRPr lang="en-US"/>
        </a:p>
      </dgm:t>
    </dgm:pt>
    <dgm:pt modelId="{D6655752-51F8-4B1F-9EF3-84D60DCDFECF}">
      <dgm:prSet/>
      <dgm:spPr/>
      <dgm:t>
        <a:bodyPr/>
        <a:lstStyle/>
        <a:p>
          <a:r>
            <a:rPr lang="en-US" b="1" dirty="0"/>
            <a:t>View and chat with classmates directly, as all participants names will be visible to each other.  </a:t>
          </a:r>
          <a:endParaRPr lang="en-US" dirty="0"/>
        </a:p>
      </dgm:t>
    </dgm:pt>
    <dgm:pt modelId="{DC9394DC-FD66-4FB4-8450-FC548830C1EB}" type="parTrans" cxnId="{A5D6A929-5511-40CD-8AC4-B592CA51268B}">
      <dgm:prSet/>
      <dgm:spPr/>
      <dgm:t>
        <a:bodyPr/>
        <a:lstStyle/>
        <a:p>
          <a:endParaRPr lang="en-US"/>
        </a:p>
      </dgm:t>
    </dgm:pt>
    <dgm:pt modelId="{4580106B-6F71-4EED-8217-BFD2E9F07867}" type="sibTrans" cxnId="{A5D6A929-5511-40CD-8AC4-B592CA51268B}">
      <dgm:prSet/>
      <dgm:spPr/>
      <dgm:t>
        <a:bodyPr/>
        <a:lstStyle/>
        <a:p>
          <a:endParaRPr lang="en-US"/>
        </a:p>
      </dgm:t>
    </dgm:pt>
    <dgm:pt modelId="{20592CF3-24A6-4800-8CA0-F5205DD7FFBE}">
      <dgm:prSet/>
      <dgm:spPr/>
      <dgm:t>
        <a:bodyPr/>
        <a:lstStyle/>
        <a:p>
          <a:r>
            <a:rPr lang="en-US" b="1" dirty="0">
              <a:highlight>
                <a:srgbClr val="FFFF00"/>
              </a:highlight>
            </a:rPr>
            <a:t>Manage a profile by adding data about himself and his organizations and can also reset password</a:t>
          </a:r>
          <a:endParaRPr lang="en-US" dirty="0">
            <a:highlight>
              <a:srgbClr val="FFFF00"/>
            </a:highlight>
          </a:endParaRPr>
        </a:p>
      </dgm:t>
    </dgm:pt>
    <dgm:pt modelId="{905E5627-F833-48F3-8030-8B0E0E9EF1D9}" type="parTrans" cxnId="{4818690C-0999-433D-84B5-83BF1C80A408}">
      <dgm:prSet/>
      <dgm:spPr/>
      <dgm:t>
        <a:bodyPr/>
        <a:lstStyle/>
        <a:p>
          <a:endParaRPr lang="en-US"/>
        </a:p>
      </dgm:t>
    </dgm:pt>
    <dgm:pt modelId="{24A9DF8E-4784-47D1-9BA8-3A592737123A}" type="sibTrans" cxnId="{4818690C-0999-433D-84B5-83BF1C80A408}">
      <dgm:prSet/>
      <dgm:spPr/>
      <dgm:t>
        <a:bodyPr/>
        <a:lstStyle/>
        <a:p>
          <a:endParaRPr lang="en-US"/>
        </a:p>
      </dgm:t>
    </dgm:pt>
    <dgm:pt modelId="{8838C76E-C89D-433B-9465-DFFB961325EC}" type="pres">
      <dgm:prSet presAssocID="{AF422024-19B3-402A-B5E0-989CD0801954}" presName="linear" presStyleCnt="0">
        <dgm:presLayoutVars>
          <dgm:animLvl val="lvl"/>
          <dgm:resizeHandles val="exact"/>
        </dgm:presLayoutVars>
      </dgm:prSet>
      <dgm:spPr/>
    </dgm:pt>
    <dgm:pt modelId="{4C1090F7-3681-4CB9-A0B4-F8748894D4D2}" type="pres">
      <dgm:prSet presAssocID="{437070F6-0745-4DC9-A466-892DBC2FB85E}" presName="parentText" presStyleLbl="node1" presStyleIdx="0" presStyleCnt="1">
        <dgm:presLayoutVars>
          <dgm:chMax val="0"/>
          <dgm:bulletEnabled val="1"/>
        </dgm:presLayoutVars>
      </dgm:prSet>
      <dgm:spPr/>
    </dgm:pt>
    <dgm:pt modelId="{F58DD8A7-281A-4871-9C11-708638EF5D4B}" type="pres">
      <dgm:prSet presAssocID="{437070F6-0745-4DC9-A466-892DBC2FB85E}" presName="childText" presStyleLbl="revTx" presStyleIdx="0" presStyleCnt="1">
        <dgm:presLayoutVars>
          <dgm:bulletEnabled val="1"/>
        </dgm:presLayoutVars>
      </dgm:prSet>
      <dgm:spPr/>
    </dgm:pt>
  </dgm:ptLst>
  <dgm:cxnLst>
    <dgm:cxn modelId="{4818690C-0999-433D-84B5-83BF1C80A408}" srcId="{437070F6-0745-4DC9-A466-892DBC2FB85E}" destId="{20592CF3-24A6-4800-8CA0-F5205DD7FFBE}" srcOrd="5" destOrd="0" parTransId="{905E5627-F833-48F3-8030-8B0E0E9EF1D9}" sibTransId="{24A9DF8E-4784-47D1-9BA8-3A592737123A}"/>
    <dgm:cxn modelId="{41E3DE24-8F32-447D-909E-5CA871EA5E22}" srcId="{AF422024-19B3-402A-B5E0-989CD0801954}" destId="{437070F6-0745-4DC9-A466-892DBC2FB85E}" srcOrd="0" destOrd="0" parTransId="{2B47BDCC-DC35-40D3-8CF7-147CCDE99A83}" sibTransId="{B88AEE3C-D8AD-467B-BB65-B7AFB3344BFC}"/>
    <dgm:cxn modelId="{F0A83525-66BC-47A1-B890-D6EB038CA4C9}" type="presOf" srcId="{8E5E8BDB-F54E-4DF6-8ED1-533750D5B50C}" destId="{F58DD8A7-281A-4871-9C11-708638EF5D4B}" srcOrd="0" destOrd="2" presId="urn:microsoft.com/office/officeart/2005/8/layout/vList2"/>
    <dgm:cxn modelId="{34117126-51ED-4EAD-AEF5-DC7E7184909A}" type="presOf" srcId="{D6655752-51F8-4B1F-9EF3-84D60DCDFECF}" destId="{F58DD8A7-281A-4871-9C11-708638EF5D4B}" srcOrd="0" destOrd="4" presId="urn:microsoft.com/office/officeart/2005/8/layout/vList2"/>
    <dgm:cxn modelId="{A5D6A929-5511-40CD-8AC4-B592CA51268B}" srcId="{437070F6-0745-4DC9-A466-892DBC2FB85E}" destId="{D6655752-51F8-4B1F-9EF3-84D60DCDFECF}" srcOrd="4" destOrd="0" parTransId="{DC9394DC-FD66-4FB4-8450-FC548830C1EB}" sibTransId="{4580106B-6F71-4EED-8217-BFD2E9F07867}"/>
    <dgm:cxn modelId="{D85EA53E-2F20-4891-AF30-91BC4EE0D4BF}" type="presOf" srcId="{437070F6-0745-4DC9-A466-892DBC2FB85E}" destId="{4C1090F7-3681-4CB9-A0B4-F8748894D4D2}" srcOrd="0" destOrd="0" presId="urn:microsoft.com/office/officeart/2005/8/layout/vList2"/>
    <dgm:cxn modelId="{ADF1AF6A-0D31-4608-903E-13BCE8B162BF}" type="presOf" srcId="{AF422024-19B3-402A-B5E0-989CD0801954}" destId="{8838C76E-C89D-433B-9465-DFFB961325EC}" srcOrd="0" destOrd="0" presId="urn:microsoft.com/office/officeart/2005/8/layout/vList2"/>
    <dgm:cxn modelId="{C881444B-05CE-416C-83FE-3FA451209020}" srcId="{437070F6-0745-4DC9-A466-892DBC2FB85E}" destId="{C013BB2F-C8B5-4DB6-BE51-6C9D4DE024E4}" srcOrd="0" destOrd="0" parTransId="{167AD8C6-7CBE-42B3-BA34-534A79FE78DA}" sibTransId="{11087CBA-6D30-4C41-9C57-1631387AADE5}"/>
    <dgm:cxn modelId="{B4E7AC55-131F-4E2C-9B75-F0A891453399}" srcId="{437070F6-0745-4DC9-A466-892DBC2FB85E}" destId="{8E5E8BDB-F54E-4DF6-8ED1-533750D5B50C}" srcOrd="2" destOrd="0" parTransId="{58AD61DA-375B-4F29-B839-8BD03A465FDF}" sibTransId="{6DC2ED25-7B64-4FA0-A8B9-FF788478DE14}"/>
    <dgm:cxn modelId="{673D05B5-6EDB-4DAB-A6A5-EDB1E66D1245}" type="presOf" srcId="{20592CF3-24A6-4800-8CA0-F5205DD7FFBE}" destId="{F58DD8A7-281A-4871-9C11-708638EF5D4B}" srcOrd="0" destOrd="5" presId="urn:microsoft.com/office/officeart/2005/8/layout/vList2"/>
    <dgm:cxn modelId="{4FD2BAC0-31EF-4D38-B068-BBCD69FDE69D}" type="presOf" srcId="{2CF9C80F-897F-4D54-8BF2-275A25F16747}" destId="{F58DD8A7-281A-4871-9C11-708638EF5D4B}" srcOrd="0" destOrd="1" presId="urn:microsoft.com/office/officeart/2005/8/layout/vList2"/>
    <dgm:cxn modelId="{20CB58CE-6DC3-4070-8738-BE49707865BB}" type="presOf" srcId="{C013BB2F-C8B5-4DB6-BE51-6C9D4DE024E4}" destId="{F58DD8A7-281A-4871-9C11-708638EF5D4B}" srcOrd="0" destOrd="0" presId="urn:microsoft.com/office/officeart/2005/8/layout/vList2"/>
    <dgm:cxn modelId="{0FD15CDB-BE70-4FDF-861C-13F6555165DE}" type="presOf" srcId="{7B3A7E95-8F64-4406-B183-464AAF300701}" destId="{F58DD8A7-281A-4871-9C11-708638EF5D4B}" srcOrd="0" destOrd="3" presId="urn:microsoft.com/office/officeart/2005/8/layout/vList2"/>
    <dgm:cxn modelId="{1B0042DD-D754-4BC4-BB7B-2CB315C4DB87}" srcId="{437070F6-0745-4DC9-A466-892DBC2FB85E}" destId="{7B3A7E95-8F64-4406-B183-464AAF300701}" srcOrd="3" destOrd="0" parTransId="{BF125494-9893-4F1A-BA3E-395F3070ACAF}" sibTransId="{BF64A69C-0980-45CF-A421-FCCD75311C7D}"/>
    <dgm:cxn modelId="{8C5BBBEE-1FD6-41E2-9CC1-B1E8BACD87BC}" srcId="{437070F6-0745-4DC9-A466-892DBC2FB85E}" destId="{2CF9C80F-897F-4D54-8BF2-275A25F16747}" srcOrd="1" destOrd="0" parTransId="{E67F8CD6-B603-46EF-A148-548BED2A4F99}" sibTransId="{0397E41C-C202-4920-9312-97A2DECEB772}"/>
    <dgm:cxn modelId="{62FD1F31-CBA7-4F21-9DFE-FA9552F7A36B}" type="presParOf" srcId="{8838C76E-C89D-433B-9465-DFFB961325EC}" destId="{4C1090F7-3681-4CB9-A0B4-F8748894D4D2}" srcOrd="0" destOrd="0" presId="urn:microsoft.com/office/officeart/2005/8/layout/vList2"/>
    <dgm:cxn modelId="{9803144A-E58B-4CE2-9F07-9B8ED2C6DCD7}" type="presParOf" srcId="{8838C76E-C89D-433B-9465-DFFB961325EC}" destId="{F58DD8A7-281A-4871-9C11-708638EF5D4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942EDC6-2105-4539-814F-77282B3656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12E0EED-E3AF-4F90-86AA-F43E81455DCD}">
      <dgm:prSet custT="1"/>
      <dgm:spPr/>
      <dgm:t>
        <a:bodyPr/>
        <a:lstStyle/>
        <a:p>
          <a:r>
            <a:rPr lang="en-US" sz="1500" b="1" dirty="0"/>
            <a:t>Functional Requirements</a:t>
          </a:r>
          <a:endParaRPr lang="en-US" sz="1500" dirty="0"/>
        </a:p>
      </dgm:t>
    </dgm:pt>
    <dgm:pt modelId="{092247BF-5F89-447F-88CC-67D0E58ADCE2}" type="parTrans" cxnId="{45A1B26B-938E-496B-8A8C-6B26E8BBE648}">
      <dgm:prSet/>
      <dgm:spPr/>
      <dgm:t>
        <a:bodyPr/>
        <a:lstStyle/>
        <a:p>
          <a:endParaRPr lang="en-US"/>
        </a:p>
      </dgm:t>
    </dgm:pt>
    <dgm:pt modelId="{1E4AC453-6C69-44CD-963B-5A5E71C3137D}" type="sibTrans" cxnId="{45A1B26B-938E-496B-8A8C-6B26E8BBE648}">
      <dgm:prSet/>
      <dgm:spPr/>
      <dgm:t>
        <a:bodyPr/>
        <a:lstStyle/>
        <a:p>
          <a:endParaRPr lang="en-US"/>
        </a:p>
      </dgm:t>
    </dgm:pt>
    <dgm:pt modelId="{C0C071CA-CF75-4762-88FA-B9D2A102F9F0}">
      <dgm:prSet custT="1"/>
      <dgm:spPr/>
      <dgm:t>
        <a:bodyPr/>
        <a:lstStyle/>
        <a:p>
          <a:r>
            <a:rPr lang="en-US" sz="1500" dirty="0"/>
            <a:t>Both Teacher and Student can register with help of email-id. If the user skips this step, the application should close, and this email id will be a unique identifier for its account.</a:t>
          </a:r>
        </a:p>
      </dgm:t>
    </dgm:pt>
    <dgm:pt modelId="{EA7997A9-E624-4312-8E6C-EF479675D683}" type="parTrans" cxnId="{B142B1D4-9751-45B4-B5CF-0C9388FF4E02}">
      <dgm:prSet/>
      <dgm:spPr/>
      <dgm:t>
        <a:bodyPr/>
        <a:lstStyle/>
        <a:p>
          <a:endParaRPr lang="en-US"/>
        </a:p>
      </dgm:t>
    </dgm:pt>
    <dgm:pt modelId="{DA45B7F8-AF0C-42AF-9B38-56D632AC8967}" type="sibTrans" cxnId="{B142B1D4-9751-45B4-B5CF-0C9388FF4E02}">
      <dgm:prSet/>
      <dgm:spPr/>
      <dgm:t>
        <a:bodyPr/>
        <a:lstStyle/>
        <a:p>
          <a:endParaRPr lang="en-US"/>
        </a:p>
      </dgm:t>
    </dgm:pt>
    <dgm:pt modelId="{24C2E3F2-9C10-414F-AD9E-4D2E1DCC6958}">
      <dgm:prSet custT="1"/>
      <dgm:spPr/>
      <dgm:t>
        <a:bodyPr/>
        <a:lstStyle/>
        <a:p>
          <a:r>
            <a:rPr lang="en-US" sz="1500" dirty="0"/>
            <a:t>Users can send instant messages to anyone on his contact list and would be notified when the message is successfully delivered.</a:t>
          </a:r>
        </a:p>
      </dgm:t>
    </dgm:pt>
    <dgm:pt modelId="{962A27C8-D8E7-41FA-8FD0-7660F8B1A7F0}" type="parTrans" cxnId="{B39CEBAA-2740-410D-82FE-C10F1CE4672D}">
      <dgm:prSet/>
      <dgm:spPr/>
      <dgm:t>
        <a:bodyPr/>
        <a:lstStyle/>
        <a:p>
          <a:endParaRPr lang="en-US"/>
        </a:p>
      </dgm:t>
    </dgm:pt>
    <dgm:pt modelId="{BDC43BD6-E067-416C-B9D1-5C3419A42B27}" type="sibTrans" cxnId="{B39CEBAA-2740-410D-82FE-C10F1CE4672D}">
      <dgm:prSet/>
      <dgm:spPr/>
      <dgm:t>
        <a:bodyPr/>
        <a:lstStyle/>
        <a:p>
          <a:endParaRPr lang="en-US"/>
        </a:p>
      </dgm:t>
    </dgm:pt>
    <dgm:pt modelId="{A5286255-0BAF-4024-BAE7-13FE9B1FA4B6}">
      <dgm:prSet custT="1"/>
      <dgm:spPr/>
      <dgm:t>
        <a:bodyPr/>
        <a:lstStyle/>
        <a:p>
          <a:r>
            <a:rPr lang="en-US" sz="1500" dirty="0"/>
            <a:t>For attachments, users should be able to send images, documents, and links. Supported image formats(JPG, PNG, GIF).</a:t>
          </a:r>
        </a:p>
      </dgm:t>
    </dgm:pt>
    <dgm:pt modelId="{32EF68E9-64BB-4289-A9B3-01F2334B59B3}" type="parTrans" cxnId="{471641AF-A3B5-4ACB-B80F-51BB089588DE}">
      <dgm:prSet/>
      <dgm:spPr/>
      <dgm:t>
        <a:bodyPr/>
        <a:lstStyle/>
        <a:p>
          <a:endParaRPr lang="en-US"/>
        </a:p>
      </dgm:t>
    </dgm:pt>
    <dgm:pt modelId="{4FEF5C59-9811-4A8F-9340-7E4C5C175000}" type="sibTrans" cxnId="{471641AF-A3B5-4ACB-B80F-51BB089588DE}">
      <dgm:prSet/>
      <dgm:spPr/>
      <dgm:t>
        <a:bodyPr/>
        <a:lstStyle/>
        <a:p>
          <a:endParaRPr lang="en-US"/>
        </a:p>
      </dgm:t>
    </dgm:pt>
    <dgm:pt modelId="{4EB9BDD1-4A7A-4D06-B8D1-33DA137CE217}">
      <dgm:prSet custT="1"/>
      <dgm:spPr/>
      <dgm:t>
        <a:bodyPr/>
        <a:lstStyle/>
        <a:p>
          <a:r>
            <a:rPr lang="en-US" sz="1500" dirty="0"/>
            <a:t>Users must be able to get information on whether the message sent has been read by the intended recipient. </a:t>
          </a:r>
        </a:p>
      </dgm:t>
    </dgm:pt>
    <dgm:pt modelId="{5E23BA20-EC4B-40B7-B39C-1B778FE1C1C8}" type="parTrans" cxnId="{3F1E2F14-0721-4E00-88FD-6D621AAF7F21}">
      <dgm:prSet/>
      <dgm:spPr/>
      <dgm:t>
        <a:bodyPr/>
        <a:lstStyle/>
        <a:p>
          <a:endParaRPr lang="en-US"/>
        </a:p>
      </dgm:t>
    </dgm:pt>
    <dgm:pt modelId="{10E4B7AC-8CA7-476D-916F-67C0996B016F}" type="sibTrans" cxnId="{3F1E2F14-0721-4E00-88FD-6D621AAF7F21}">
      <dgm:prSet/>
      <dgm:spPr/>
      <dgm:t>
        <a:bodyPr/>
        <a:lstStyle/>
        <a:p>
          <a:endParaRPr lang="en-US"/>
        </a:p>
      </dgm:t>
    </dgm:pt>
    <dgm:pt modelId="{DC9A6EE1-40BC-48EB-8798-DFA4D673EE84}">
      <dgm:prSet custT="1"/>
      <dgm:spPr/>
      <dgm:t>
        <a:bodyPr/>
        <a:lstStyle/>
        <a:p>
          <a:r>
            <a:rPr lang="en-US" sz="1500" dirty="0"/>
            <a:t>A Teacher can create classrooms and he will remain the sole admin.</a:t>
          </a:r>
        </a:p>
      </dgm:t>
    </dgm:pt>
    <dgm:pt modelId="{7E63EB6F-F960-4D3F-8DFE-AB4FC89D9E81}" type="parTrans" cxnId="{0D562D8C-A851-4C8D-A388-89ADF2E74143}">
      <dgm:prSet/>
      <dgm:spPr/>
      <dgm:t>
        <a:bodyPr/>
        <a:lstStyle/>
        <a:p>
          <a:endParaRPr lang="en-US"/>
        </a:p>
      </dgm:t>
    </dgm:pt>
    <dgm:pt modelId="{392A1B22-4A79-455F-BF90-9775204E9CE6}" type="sibTrans" cxnId="{0D562D8C-A851-4C8D-A388-89ADF2E74143}">
      <dgm:prSet/>
      <dgm:spPr/>
      <dgm:t>
        <a:bodyPr/>
        <a:lstStyle/>
        <a:p>
          <a:endParaRPr lang="en-US"/>
        </a:p>
      </dgm:t>
    </dgm:pt>
    <dgm:pt modelId="{ED53589D-E462-4E1D-AA26-609D1F684D91}">
      <dgm:prSet custT="1"/>
      <dgm:spPr/>
      <dgm:t>
        <a:bodyPr/>
        <a:lstStyle/>
        <a:p>
          <a:r>
            <a:rPr lang="en-US" sz="1500" dirty="0"/>
            <a:t>To join a classroom invites will be sent through the StuFun app or email and users will have a name pre-decided with their admin.</a:t>
          </a:r>
        </a:p>
      </dgm:t>
    </dgm:pt>
    <dgm:pt modelId="{1146F772-5C69-4B66-ADD8-54FA869CA6FF}" type="parTrans" cxnId="{394E5DEA-A9B1-413E-827C-DEB85941EDC0}">
      <dgm:prSet/>
      <dgm:spPr/>
      <dgm:t>
        <a:bodyPr/>
        <a:lstStyle/>
        <a:p>
          <a:endParaRPr lang="en-US"/>
        </a:p>
      </dgm:t>
    </dgm:pt>
    <dgm:pt modelId="{749C599A-DB5B-44E1-9F5D-1E7CEFCFA9D6}" type="sibTrans" cxnId="{394E5DEA-A9B1-413E-827C-DEB85941EDC0}">
      <dgm:prSet/>
      <dgm:spPr/>
      <dgm:t>
        <a:bodyPr/>
        <a:lstStyle/>
        <a:p>
          <a:endParaRPr lang="en-US"/>
        </a:p>
      </dgm:t>
    </dgm:pt>
    <dgm:pt modelId="{66998B04-C78D-4CE3-AA2C-4E93FCCFC7E7}">
      <dgm:prSet custT="1"/>
      <dgm:spPr/>
      <dgm:t>
        <a:bodyPr/>
        <a:lstStyle/>
        <a:p>
          <a:r>
            <a:rPr lang="en-US" sz="1500" dirty="0"/>
            <a:t>Teachers can not send instant messages to other members of the classroom but can address all through a common discussion panel.</a:t>
          </a:r>
        </a:p>
      </dgm:t>
    </dgm:pt>
    <dgm:pt modelId="{BDEF7892-762F-46F9-AF39-765EE4CD455A}" type="parTrans" cxnId="{316F603C-E2A7-4AFC-971C-1E8DCF2CDA25}">
      <dgm:prSet/>
      <dgm:spPr/>
      <dgm:t>
        <a:bodyPr/>
        <a:lstStyle/>
        <a:p>
          <a:endParaRPr lang="en-US"/>
        </a:p>
      </dgm:t>
    </dgm:pt>
    <dgm:pt modelId="{E001DF10-4ED4-4824-BA1A-A783D03161AA}" type="sibTrans" cxnId="{316F603C-E2A7-4AFC-971C-1E8DCF2CDA25}">
      <dgm:prSet/>
      <dgm:spPr/>
      <dgm:t>
        <a:bodyPr/>
        <a:lstStyle/>
        <a:p>
          <a:endParaRPr lang="en-US"/>
        </a:p>
      </dgm:t>
    </dgm:pt>
    <dgm:pt modelId="{B9D6914B-3605-4AAB-B759-6CF423C075DB}">
      <dgm:prSet custT="1"/>
      <dgm:spPr/>
      <dgm:t>
        <a:bodyPr/>
        <a:lstStyle/>
        <a:p>
          <a:r>
            <a:rPr lang="en-US" sz="1500" dirty="0"/>
            <a:t>Teachers of a classroom will also be having functions like discussion and make announcements, as well as view classroom student details, notifications of such, will also be managed like the likes of schedule reminders and alert</a:t>
          </a:r>
          <a:r>
            <a:rPr lang="en-US" sz="1300" dirty="0"/>
            <a:t>.</a:t>
          </a:r>
        </a:p>
      </dgm:t>
    </dgm:pt>
    <dgm:pt modelId="{A63CBF29-1231-4DE8-87BC-65418A637D83}" type="parTrans" cxnId="{E7B25873-6214-4E14-9513-916F59C50DC0}">
      <dgm:prSet/>
      <dgm:spPr/>
      <dgm:t>
        <a:bodyPr/>
        <a:lstStyle/>
        <a:p>
          <a:endParaRPr lang="en-US"/>
        </a:p>
      </dgm:t>
    </dgm:pt>
    <dgm:pt modelId="{05A9A110-7109-4FEE-8885-3F08C0FA6D5B}" type="sibTrans" cxnId="{E7B25873-6214-4E14-9513-916F59C50DC0}">
      <dgm:prSet/>
      <dgm:spPr/>
      <dgm:t>
        <a:bodyPr/>
        <a:lstStyle/>
        <a:p>
          <a:endParaRPr lang="en-US"/>
        </a:p>
      </dgm:t>
    </dgm:pt>
    <dgm:pt modelId="{113CB3F6-C429-4813-ACBE-F459AEE8F64E}" type="pres">
      <dgm:prSet presAssocID="{C942EDC6-2105-4539-814F-77282B365699}" presName="linear" presStyleCnt="0">
        <dgm:presLayoutVars>
          <dgm:animLvl val="lvl"/>
          <dgm:resizeHandles val="exact"/>
        </dgm:presLayoutVars>
      </dgm:prSet>
      <dgm:spPr/>
    </dgm:pt>
    <dgm:pt modelId="{73D6EED3-E57C-4358-AFD4-7044A3027E26}" type="pres">
      <dgm:prSet presAssocID="{C12E0EED-E3AF-4F90-86AA-F43E81455DCD}" presName="parentText" presStyleLbl="node1" presStyleIdx="0" presStyleCnt="1" custScaleX="46702" custScaleY="43716" custLinFactNeighborX="-26649" custLinFactNeighborY="-10808">
        <dgm:presLayoutVars>
          <dgm:chMax val="0"/>
          <dgm:bulletEnabled val="1"/>
        </dgm:presLayoutVars>
      </dgm:prSet>
      <dgm:spPr/>
    </dgm:pt>
    <dgm:pt modelId="{D577ED7E-6233-4975-816B-90FB2387DF2E}" type="pres">
      <dgm:prSet presAssocID="{C12E0EED-E3AF-4F90-86AA-F43E81455DCD}" presName="childText" presStyleLbl="revTx" presStyleIdx="0" presStyleCnt="1" custLinFactNeighborY="-30059">
        <dgm:presLayoutVars>
          <dgm:bulletEnabled val="1"/>
        </dgm:presLayoutVars>
      </dgm:prSet>
      <dgm:spPr/>
    </dgm:pt>
  </dgm:ptLst>
  <dgm:cxnLst>
    <dgm:cxn modelId="{A66C5901-4938-4B93-965F-E3677BAB5E58}" type="presOf" srcId="{4EB9BDD1-4A7A-4D06-B8D1-33DA137CE217}" destId="{D577ED7E-6233-4975-816B-90FB2387DF2E}" srcOrd="0" destOrd="3" presId="urn:microsoft.com/office/officeart/2005/8/layout/vList2"/>
    <dgm:cxn modelId="{3F1E2F14-0721-4E00-88FD-6D621AAF7F21}" srcId="{C12E0EED-E3AF-4F90-86AA-F43E81455DCD}" destId="{4EB9BDD1-4A7A-4D06-B8D1-33DA137CE217}" srcOrd="3" destOrd="0" parTransId="{5E23BA20-EC4B-40B7-B39C-1B778FE1C1C8}" sibTransId="{10E4B7AC-8CA7-476D-916F-67C0996B016F}"/>
    <dgm:cxn modelId="{4B8C3F1D-0E2F-4279-86C1-551B3754976B}" type="presOf" srcId="{C0C071CA-CF75-4762-88FA-B9D2A102F9F0}" destId="{D577ED7E-6233-4975-816B-90FB2387DF2E}" srcOrd="0" destOrd="0" presId="urn:microsoft.com/office/officeart/2005/8/layout/vList2"/>
    <dgm:cxn modelId="{316F603C-E2A7-4AFC-971C-1E8DCF2CDA25}" srcId="{C12E0EED-E3AF-4F90-86AA-F43E81455DCD}" destId="{66998B04-C78D-4CE3-AA2C-4E93FCCFC7E7}" srcOrd="6" destOrd="0" parTransId="{BDEF7892-762F-46F9-AF39-765EE4CD455A}" sibTransId="{E001DF10-4ED4-4824-BA1A-A783D03161AA}"/>
    <dgm:cxn modelId="{45A1B26B-938E-496B-8A8C-6B26E8BBE648}" srcId="{C942EDC6-2105-4539-814F-77282B365699}" destId="{C12E0EED-E3AF-4F90-86AA-F43E81455DCD}" srcOrd="0" destOrd="0" parTransId="{092247BF-5F89-447F-88CC-67D0E58ADCE2}" sibTransId="{1E4AC453-6C69-44CD-963B-5A5E71C3137D}"/>
    <dgm:cxn modelId="{7B186D4D-4579-44F2-B22A-BA90E81F7D23}" type="presOf" srcId="{C12E0EED-E3AF-4F90-86AA-F43E81455DCD}" destId="{73D6EED3-E57C-4358-AFD4-7044A3027E26}" srcOrd="0" destOrd="0" presId="urn:microsoft.com/office/officeart/2005/8/layout/vList2"/>
    <dgm:cxn modelId="{E7B25873-6214-4E14-9513-916F59C50DC0}" srcId="{C12E0EED-E3AF-4F90-86AA-F43E81455DCD}" destId="{B9D6914B-3605-4AAB-B759-6CF423C075DB}" srcOrd="7" destOrd="0" parTransId="{A63CBF29-1231-4DE8-87BC-65418A637D83}" sibTransId="{05A9A110-7109-4FEE-8885-3F08C0FA6D5B}"/>
    <dgm:cxn modelId="{0D562D8C-A851-4C8D-A388-89ADF2E74143}" srcId="{C12E0EED-E3AF-4F90-86AA-F43E81455DCD}" destId="{DC9A6EE1-40BC-48EB-8798-DFA4D673EE84}" srcOrd="4" destOrd="0" parTransId="{7E63EB6F-F960-4D3F-8DFE-AB4FC89D9E81}" sibTransId="{392A1B22-4A79-455F-BF90-9775204E9CE6}"/>
    <dgm:cxn modelId="{BA18778C-551B-4B25-9101-CE7DF1953B93}" type="presOf" srcId="{66998B04-C78D-4CE3-AA2C-4E93FCCFC7E7}" destId="{D577ED7E-6233-4975-816B-90FB2387DF2E}" srcOrd="0" destOrd="6" presId="urn:microsoft.com/office/officeart/2005/8/layout/vList2"/>
    <dgm:cxn modelId="{0C78069A-F6B9-4FB5-B77B-8C6F3ED9C19E}" type="presOf" srcId="{A5286255-0BAF-4024-BAE7-13FE9B1FA4B6}" destId="{D577ED7E-6233-4975-816B-90FB2387DF2E}" srcOrd="0" destOrd="2" presId="urn:microsoft.com/office/officeart/2005/8/layout/vList2"/>
    <dgm:cxn modelId="{B39CEBAA-2740-410D-82FE-C10F1CE4672D}" srcId="{C12E0EED-E3AF-4F90-86AA-F43E81455DCD}" destId="{24C2E3F2-9C10-414F-AD9E-4D2E1DCC6958}" srcOrd="1" destOrd="0" parTransId="{962A27C8-D8E7-41FA-8FD0-7660F8B1A7F0}" sibTransId="{BDC43BD6-E067-416C-B9D1-5C3419A42B27}"/>
    <dgm:cxn modelId="{471641AF-A3B5-4ACB-B80F-51BB089588DE}" srcId="{C12E0EED-E3AF-4F90-86AA-F43E81455DCD}" destId="{A5286255-0BAF-4024-BAE7-13FE9B1FA4B6}" srcOrd="2" destOrd="0" parTransId="{32EF68E9-64BB-4289-A9B3-01F2334B59B3}" sibTransId="{4FEF5C59-9811-4A8F-9340-7E4C5C175000}"/>
    <dgm:cxn modelId="{18FF74BF-BCC5-40FD-ABC0-EEC99F185B14}" type="presOf" srcId="{B9D6914B-3605-4AAB-B759-6CF423C075DB}" destId="{D577ED7E-6233-4975-816B-90FB2387DF2E}" srcOrd="0" destOrd="7" presId="urn:microsoft.com/office/officeart/2005/8/layout/vList2"/>
    <dgm:cxn modelId="{366B6FCB-5AA3-46DF-B0CE-2D307BFA85FB}" type="presOf" srcId="{DC9A6EE1-40BC-48EB-8798-DFA4D673EE84}" destId="{D577ED7E-6233-4975-816B-90FB2387DF2E}" srcOrd="0" destOrd="4" presId="urn:microsoft.com/office/officeart/2005/8/layout/vList2"/>
    <dgm:cxn modelId="{B142B1D4-9751-45B4-B5CF-0C9388FF4E02}" srcId="{C12E0EED-E3AF-4F90-86AA-F43E81455DCD}" destId="{C0C071CA-CF75-4762-88FA-B9D2A102F9F0}" srcOrd="0" destOrd="0" parTransId="{EA7997A9-E624-4312-8E6C-EF479675D683}" sibTransId="{DA45B7F8-AF0C-42AF-9B38-56D632AC8967}"/>
    <dgm:cxn modelId="{1B9C14DD-259E-4F9A-89F6-8543E49A91DE}" type="presOf" srcId="{C942EDC6-2105-4539-814F-77282B365699}" destId="{113CB3F6-C429-4813-ACBE-F459AEE8F64E}" srcOrd="0" destOrd="0" presId="urn:microsoft.com/office/officeart/2005/8/layout/vList2"/>
    <dgm:cxn modelId="{A2EBF8E8-4131-4F2E-98D8-A29CB1134F18}" type="presOf" srcId="{ED53589D-E462-4E1D-AA26-609D1F684D91}" destId="{D577ED7E-6233-4975-816B-90FB2387DF2E}" srcOrd="0" destOrd="5" presId="urn:microsoft.com/office/officeart/2005/8/layout/vList2"/>
    <dgm:cxn modelId="{394E5DEA-A9B1-413E-827C-DEB85941EDC0}" srcId="{C12E0EED-E3AF-4F90-86AA-F43E81455DCD}" destId="{ED53589D-E462-4E1D-AA26-609D1F684D91}" srcOrd="5" destOrd="0" parTransId="{1146F772-5C69-4B66-ADD8-54FA869CA6FF}" sibTransId="{749C599A-DB5B-44E1-9F5D-1E7CEFCFA9D6}"/>
    <dgm:cxn modelId="{2C210CF2-032C-4832-A58E-817AE1EBF8DE}" type="presOf" srcId="{24C2E3F2-9C10-414F-AD9E-4D2E1DCC6958}" destId="{D577ED7E-6233-4975-816B-90FB2387DF2E}" srcOrd="0" destOrd="1" presId="urn:microsoft.com/office/officeart/2005/8/layout/vList2"/>
    <dgm:cxn modelId="{5DC9BA54-7A1D-4FF6-BBE3-D70406D5156F}" type="presParOf" srcId="{113CB3F6-C429-4813-ACBE-F459AEE8F64E}" destId="{73D6EED3-E57C-4358-AFD4-7044A3027E26}" srcOrd="0" destOrd="0" presId="urn:microsoft.com/office/officeart/2005/8/layout/vList2"/>
    <dgm:cxn modelId="{5179D6B3-860B-456E-B2F2-ED9F7AC30088}" type="presParOf" srcId="{113CB3F6-C429-4813-ACBE-F459AEE8F64E}" destId="{D577ED7E-6233-4975-816B-90FB2387DF2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341CF1-754A-4332-AAB8-AB65B70271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B3FB7B7-B445-4106-9033-0F0E4384139B}">
      <dgm:prSet custT="1"/>
      <dgm:spPr/>
      <dgm:t>
        <a:bodyPr/>
        <a:lstStyle/>
        <a:p>
          <a:r>
            <a:rPr lang="en-US" sz="1500" dirty="0"/>
            <a:t>Non-Functional Requirements</a:t>
          </a:r>
        </a:p>
      </dgm:t>
    </dgm:pt>
    <dgm:pt modelId="{0F372839-1CDD-4184-BB0D-7C9DED94F728}" type="parTrans" cxnId="{15E486DA-A54D-41E4-B1CB-6165B11C6891}">
      <dgm:prSet/>
      <dgm:spPr/>
      <dgm:t>
        <a:bodyPr/>
        <a:lstStyle/>
        <a:p>
          <a:endParaRPr lang="en-US"/>
        </a:p>
      </dgm:t>
    </dgm:pt>
    <dgm:pt modelId="{29812256-3582-4BD1-B706-5740A0A65FB8}" type="sibTrans" cxnId="{15E486DA-A54D-41E4-B1CB-6165B11C6891}">
      <dgm:prSet/>
      <dgm:spPr/>
      <dgm:t>
        <a:bodyPr/>
        <a:lstStyle/>
        <a:p>
          <a:endParaRPr lang="en-US"/>
        </a:p>
      </dgm:t>
    </dgm:pt>
    <dgm:pt modelId="{4EE0EDAA-EF47-4DEA-8370-BA1DBBA84517}">
      <dgm:prSet custT="1"/>
      <dgm:spPr/>
      <dgm:t>
        <a:bodyPr/>
        <a:lstStyle/>
        <a:p>
          <a:r>
            <a:rPr lang="en-US" sz="1500" dirty="0"/>
            <a:t>Performance</a:t>
          </a:r>
        </a:p>
      </dgm:t>
    </dgm:pt>
    <dgm:pt modelId="{9C0E2E6A-3676-4EFF-92A7-927F0A5BDB05}" type="parTrans" cxnId="{FCC346FB-A5C1-4CFF-AF85-5BF8EBFDDB54}">
      <dgm:prSet/>
      <dgm:spPr/>
      <dgm:t>
        <a:bodyPr/>
        <a:lstStyle/>
        <a:p>
          <a:endParaRPr lang="en-US"/>
        </a:p>
      </dgm:t>
    </dgm:pt>
    <dgm:pt modelId="{739347B7-363D-4CE4-B3C4-A0AFFCBAE78F}" type="sibTrans" cxnId="{FCC346FB-A5C1-4CFF-AF85-5BF8EBFDDB54}">
      <dgm:prSet/>
      <dgm:spPr/>
      <dgm:t>
        <a:bodyPr/>
        <a:lstStyle/>
        <a:p>
          <a:endParaRPr lang="en-US"/>
        </a:p>
      </dgm:t>
    </dgm:pt>
    <dgm:pt modelId="{EFDA7078-E8F9-447D-B624-1900354F9A79}">
      <dgm:prSet custT="1"/>
      <dgm:spPr/>
      <dgm:t>
        <a:bodyPr/>
        <a:lstStyle/>
        <a:p>
          <a:r>
            <a:rPr lang="en-US" sz="1500" dirty="0"/>
            <a:t>Scalability</a:t>
          </a:r>
        </a:p>
      </dgm:t>
    </dgm:pt>
    <dgm:pt modelId="{D0FD8BEC-50F5-4279-804E-D9FA4B82B6EF}" type="parTrans" cxnId="{C44AA127-AF5E-4CCB-A082-C9D34D15027A}">
      <dgm:prSet/>
      <dgm:spPr/>
      <dgm:t>
        <a:bodyPr/>
        <a:lstStyle/>
        <a:p>
          <a:endParaRPr lang="en-US"/>
        </a:p>
      </dgm:t>
    </dgm:pt>
    <dgm:pt modelId="{9CCFCC0E-1C2E-4287-84C2-05C754F2B1B3}" type="sibTrans" cxnId="{C44AA127-AF5E-4CCB-A082-C9D34D15027A}">
      <dgm:prSet/>
      <dgm:spPr/>
      <dgm:t>
        <a:bodyPr/>
        <a:lstStyle/>
        <a:p>
          <a:endParaRPr lang="en-US"/>
        </a:p>
      </dgm:t>
    </dgm:pt>
    <dgm:pt modelId="{CDD839A6-F0CC-4603-A897-C42611900CAE}">
      <dgm:prSet custT="1"/>
      <dgm:spPr/>
      <dgm:t>
        <a:bodyPr/>
        <a:lstStyle/>
        <a:p>
          <a:r>
            <a:rPr lang="en-US" sz="1500" dirty="0"/>
            <a:t>Robustness</a:t>
          </a:r>
        </a:p>
      </dgm:t>
    </dgm:pt>
    <dgm:pt modelId="{135E82B3-C900-46DF-A94A-4EA97B6072C3}" type="parTrans" cxnId="{112FE4D1-5A6C-446E-9D80-EF2E3FDBE45D}">
      <dgm:prSet/>
      <dgm:spPr/>
      <dgm:t>
        <a:bodyPr/>
        <a:lstStyle/>
        <a:p>
          <a:endParaRPr lang="en-US"/>
        </a:p>
      </dgm:t>
    </dgm:pt>
    <dgm:pt modelId="{5F94EDCC-B38C-4843-837E-97191FD53379}" type="sibTrans" cxnId="{112FE4D1-5A6C-446E-9D80-EF2E3FDBE45D}">
      <dgm:prSet/>
      <dgm:spPr/>
      <dgm:t>
        <a:bodyPr/>
        <a:lstStyle/>
        <a:p>
          <a:endParaRPr lang="en-US"/>
        </a:p>
      </dgm:t>
    </dgm:pt>
    <dgm:pt modelId="{40CD79FD-851B-4CD7-A7DD-AA8D3E32AB5E}">
      <dgm:prSet custT="1"/>
      <dgm:spPr/>
      <dgm:t>
        <a:bodyPr/>
        <a:lstStyle/>
        <a:p>
          <a:r>
            <a:rPr lang="en-US" sz="1500" dirty="0"/>
            <a:t>Availability</a:t>
          </a:r>
        </a:p>
      </dgm:t>
    </dgm:pt>
    <dgm:pt modelId="{188FF608-01C9-4776-8BBC-AC31D4A036BA}" type="parTrans" cxnId="{2C33A427-46D4-4E78-87B6-3113734DD7F8}">
      <dgm:prSet/>
      <dgm:spPr/>
      <dgm:t>
        <a:bodyPr/>
        <a:lstStyle/>
        <a:p>
          <a:endParaRPr lang="en-US"/>
        </a:p>
      </dgm:t>
    </dgm:pt>
    <dgm:pt modelId="{1595DDFB-7840-448D-ACD0-CD0FEB82C15F}" type="sibTrans" cxnId="{2C33A427-46D4-4E78-87B6-3113734DD7F8}">
      <dgm:prSet/>
      <dgm:spPr/>
      <dgm:t>
        <a:bodyPr/>
        <a:lstStyle/>
        <a:p>
          <a:endParaRPr lang="en-US"/>
        </a:p>
      </dgm:t>
    </dgm:pt>
    <dgm:pt modelId="{6A740EB9-FB08-4FAB-866A-B67F403431A7}">
      <dgm:prSet custT="1"/>
      <dgm:spPr/>
      <dgm:t>
        <a:bodyPr/>
        <a:lstStyle/>
        <a:p>
          <a:r>
            <a:rPr lang="en-US" sz="1500" dirty="0"/>
            <a:t>Maintainability</a:t>
          </a:r>
        </a:p>
      </dgm:t>
    </dgm:pt>
    <dgm:pt modelId="{4509B507-686A-499A-AADB-939C8ECBB7D6}" type="parTrans" cxnId="{3DF39A22-5743-42C9-918B-6E54D3F0EF86}">
      <dgm:prSet/>
      <dgm:spPr/>
      <dgm:t>
        <a:bodyPr/>
        <a:lstStyle/>
        <a:p>
          <a:endParaRPr lang="en-US"/>
        </a:p>
      </dgm:t>
    </dgm:pt>
    <dgm:pt modelId="{1666EE1C-6EA9-4EC7-90C3-B9CF37116910}" type="sibTrans" cxnId="{3DF39A22-5743-42C9-918B-6E54D3F0EF86}">
      <dgm:prSet/>
      <dgm:spPr/>
      <dgm:t>
        <a:bodyPr/>
        <a:lstStyle/>
        <a:p>
          <a:endParaRPr lang="en-US"/>
        </a:p>
      </dgm:t>
    </dgm:pt>
    <dgm:pt modelId="{EC32FE67-9925-4F0C-B35E-8ED30F236EC2}">
      <dgm:prSet custT="1"/>
      <dgm:spPr/>
      <dgm:t>
        <a:bodyPr/>
        <a:lstStyle/>
        <a:p>
          <a:r>
            <a:rPr lang="en-US" sz="1500" dirty="0"/>
            <a:t>Portability and compatibility</a:t>
          </a:r>
        </a:p>
      </dgm:t>
    </dgm:pt>
    <dgm:pt modelId="{40CA29EC-3AEC-4F4B-ACDA-4774B3419A7E}" type="parTrans" cxnId="{9684002B-1588-493C-A8C6-7E07F31C67AC}">
      <dgm:prSet/>
      <dgm:spPr/>
      <dgm:t>
        <a:bodyPr/>
        <a:lstStyle/>
        <a:p>
          <a:endParaRPr lang="en-US"/>
        </a:p>
      </dgm:t>
    </dgm:pt>
    <dgm:pt modelId="{6CD2FE63-A2B2-4547-B57B-F79D1C6423BC}" type="sibTrans" cxnId="{9684002B-1588-493C-A8C6-7E07F31C67AC}">
      <dgm:prSet/>
      <dgm:spPr/>
      <dgm:t>
        <a:bodyPr/>
        <a:lstStyle/>
        <a:p>
          <a:endParaRPr lang="en-US"/>
        </a:p>
      </dgm:t>
    </dgm:pt>
    <dgm:pt modelId="{D3813F39-20FD-465B-BF98-4E975520AC1E}">
      <dgm:prSet custT="1"/>
      <dgm:spPr/>
      <dgm:t>
        <a:bodyPr/>
        <a:lstStyle/>
        <a:p>
          <a:r>
            <a:rPr lang="en-US" sz="1500" dirty="0"/>
            <a:t>Operational Requirements</a:t>
          </a:r>
        </a:p>
      </dgm:t>
    </dgm:pt>
    <dgm:pt modelId="{726A33CD-875D-4C12-AC2C-E8040FFBCD50}" type="parTrans" cxnId="{17640EB6-23AD-4985-8873-91624D150BEB}">
      <dgm:prSet/>
      <dgm:spPr/>
      <dgm:t>
        <a:bodyPr/>
        <a:lstStyle/>
        <a:p>
          <a:endParaRPr lang="en-US"/>
        </a:p>
      </dgm:t>
    </dgm:pt>
    <dgm:pt modelId="{886074C3-C91D-4D18-9F63-9A5E21C0374B}" type="sibTrans" cxnId="{17640EB6-23AD-4985-8873-91624D150BEB}">
      <dgm:prSet/>
      <dgm:spPr/>
      <dgm:t>
        <a:bodyPr/>
        <a:lstStyle/>
        <a:p>
          <a:endParaRPr lang="en-US"/>
        </a:p>
      </dgm:t>
    </dgm:pt>
    <dgm:pt modelId="{83732EAA-6759-46DB-ACA9-D756194597C8}">
      <dgm:prSet custT="1"/>
      <dgm:spPr/>
      <dgm:t>
        <a:bodyPr/>
        <a:lstStyle/>
        <a:p>
          <a:r>
            <a:rPr lang="en-US" sz="1500" dirty="0"/>
            <a:t>Security Requirements and Privacy</a:t>
          </a:r>
        </a:p>
      </dgm:t>
    </dgm:pt>
    <dgm:pt modelId="{490A68CC-63B0-4F70-B328-BA9407DC7D80}" type="parTrans" cxnId="{2A3A1A5A-4692-4077-9736-494600E55163}">
      <dgm:prSet/>
      <dgm:spPr/>
      <dgm:t>
        <a:bodyPr/>
        <a:lstStyle/>
        <a:p>
          <a:endParaRPr lang="en-US"/>
        </a:p>
      </dgm:t>
    </dgm:pt>
    <dgm:pt modelId="{4BD3222D-4380-4985-B9D7-0B069C53A242}" type="sibTrans" cxnId="{2A3A1A5A-4692-4077-9736-494600E55163}">
      <dgm:prSet/>
      <dgm:spPr/>
      <dgm:t>
        <a:bodyPr/>
        <a:lstStyle/>
        <a:p>
          <a:endParaRPr lang="en-US"/>
        </a:p>
      </dgm:t>
    </dgm:pt>
    <dgm:pt modelId="{ADFB6B75-5E89-4C46-8B87-212AF250AEFB}" type="pres">
      <dgm:prSet presAssocID="{DE341CF1-754A-4332-AAB8-AB65B70271BA}" presName="linear" presStyleCnt="0">
        <dgm:presLayoutVars>
          <dgm:animLvl val="lvl"/>
          <dgm:resizeHandles val="exact"/>
        </dgm:presLayoutVars>
      </dgm:prSet>
      <dgm:spPr/>
    </dgm:pt>
    <dgm:pt modelId="{F235CD50-02CE-47B5-92C3-BA65054634C1}" type="pres">
      <dgm:prSet presAssocID="{BB3FB7B7-B445-4106-9033-0F0E4384139B}" presName="parentText" presStyleLbl="node1" presStyleIdx="0" presStyleCnt="1" custScaleX="83449" custScaleY="52178" custLinFactNeighborX="-19768" custLinFactNeighborY="-810">
        <dgm:presLayoutVars>
          <dgm:chMax val="0"/>
          <dgm:bulletEnabled val="1"/>
        </dgm:presLayoutVars>
      </dgm:prSet>
      <dgm:spPr/>
    </dgm:pt>
    <dgm:pt modelId="{A9D8D368-77CB-4107-AAE4-C72FD9C27DE6}" type="pres">
      <dgm:prSet presAssocID="{BB3FB7B7-B445-4106-9033-0F0E4384139B}" presName="childText" presStyleLbl="revTx" presStyleIdx="0" presStyleCnt="1" custScaleY="134338">
        <dgm:presLayoutVars>
          <dgm:bulletEnabled val="1"/>
        </dgm:presLayoutVars>
      </dgm:prSet>
      <dgm:spPr/>
    </dgm:pt>
  </dgm:ptLst>
  <dgm:cxnLst>
    <dgm:cxn modelId="{701AD419-DC46-4F97-B7A2-217B29468322}" type="presOf" srcId="{CDD839A6-F0CC-4603-A897-C42611900CAE}" destId="{A9D8D368-77CB-4107-AAE4-C72FD9C27DE6}" srcOrd="0" destOrd="3" presId="urn:microsoft.com/office/officeart/2005/8/layout/vList2"/>
    <dgm:cxn modelId="{3DF39A22-5743-42C9-918B-6E54D3F0EF86}" srcId="{BB3FB7B7-B445-4106-9033-0F0E4384139B}" destId="{6A740EB9-FB08-4FAB-866A-B67F403431A7}" srcOrd="5" destOrd="0" parTransId="{4509B507-686A-499A-AADB-939C8ECBB7D6}" sibTransId="{1666EE1C-6EA9-4EC7-90C3-B9CF37116910}"/>
    <dgm:cxn modelId="{C44AA127-AF5E-4CCB-A082-C9D34D15027A}" srcId="{BB3FB7B7-B445-4106-9033-0F0E4384139B}" destId="{EFDA7078-E8F9-447D-B624-1900354F9A79}" srcOrd="1" destOrd="0" parTransId="{D0FD8BEC-50F5-4279-804E-D9FA4B82B6EF}" sibTransId="{9CCFCC0E-1C2E-4287-84C2-05C754F2B1B3}"/>
    <dgm:cxn modelId="{2C33A427-46D4-4E78-87B6-3113734DD7F8}" srcId="{BB3FB7B7-B445-4106-9033-0F0E4384139B}" destId="{40CD79FD-851B-4CD7-A7DD-AA8D3E32AB5E}" srcOrd="4" destOrd="0" parTransId="{188FF608-01C9-4776-8BBC-AC31D4A036BA}" sibTransId="{1595DDFB-7840-448D-ACD0-CD0FEB82C15F}"/>
    <dgm:cxn modelId="{9684002B-1588-493C-A8C6-7E07F31C67AC}" srcId="{BB3FB7B7-B445-4106-9033-0F0E4384139B}" destId="{EC32FE67-9925-4F0C-B35E-8ED30F236EC2}" srcOrd="6" destOrd="0" parTransId="{40CA29EC-3AEC-4F4B-ACDA-4774B3419A7E}" sibTransId="{6CD2FE63-A2B2-4547-B57B-F79D1C6423BC}"/>
    <dgm:cxn modelId="{C487542B-8066-48D4-BD04-AA4513E7B29B}" type="presOf" srcId="{EFDA7078-E8F9-447D-B624-1900354F9A79}" destId="{A9D8D368-77CB-4107-AAE4-C72FD9C27DE6}" srcOrd="0" destOrd="1" presId="urn:microsoft.com/office/officeart/2005/8/layout/vList2"/>
    <dgm:cxn modelId="{C060AF2F-4BA0-4990-87B0-3032C7C0E9C9}" type="presOf" srcId="{D3813F39-20FD-465B-BF98-4E975520AC1E}" destId="{A9D8D368-77CB-4107-AAE4-C72FD9C27DE6}" srcOrd="0" destOrd="7" presId="urn:microsoft.com/office/officeart/2005/8/layout/vList2"/>
    <dgm:cxn modelId="{FD4ABB30-DA3F-489B-B969-BE2B074C92C4}" type="presOf" srcId="{6A740EB9-FB08-4FAB-866A-B67F403431A7}" destId="{A9D8D368-77CB-4107-AAE4-C72FD9C27DE6}" srcOrd="0" destOrd="5" presId="urn:microsoft.com/office/officeart/2005/8/layout/vList2"/>
    <dgm:cxn modelId="{66A47F3B-08B1-4536-8515-9B166D411E0F}" type="presOf" srcId="{DE341CF1-754A-4332-AAB8-AB65B70271BA}" destId="{ADFB6B75-5E89-4C46-8B87-212AF250AEFB}" srcOrd="0" destOrd="0" presId="urn:microsoft.com/office/officeart/2005/8/layout/vList2"/>
    <dgm:cxn modelId="{4E3AC942-EDA2-4240-9B9C-A6BC003BB485}" type="presOf" srcId="{40CD79FD-851B-4CD7-A7DD-AA8D3E32AB5E}" destId="{A9D8D368-77CB-4107-AAE4-C72FD9C27DE6}" srcOrd="0" destOrd="4" presId="urn:microsoft.com/office/officeart/2005/8/layout/vList2"/>
    <dgm:cxn modelId="{CAB1B165-685C-47C3-8C8F-34EE7BC73CFB}" type="presOf" srcId="{4EE0EDAA-EF47-4DEA-8370-BA1DBBA84517}" destId="{A9D8D368-77CB-4107-AAE4-C72FD9C27DE6}" srcOrd="0" destOrd="0" presId="urn:microsoft.com/office/officeart/2005/8/layout/vList2"/>
    <dgm:cxn modelId="{555B7D47-8721-4B8D-A9D7-6BD810D589B5}" type="presOf" srcId="{83732EAA-6759-46DB-ACA9-D756194597C8}" destId="{A9D8D368-77CB-4107-AAE4-C72FD9C27DE6}" srcOrd="0" destOrd="2" presId="urn:microsoft.com/office/officeart/2005/8/layout/vList2"/>
    <dgm:cxn modelId="{29C38673-FE99-410F-905B-FC2048471046}" type="presOf" srcId="{EC32FE67-9925-4F0C-B35E-8ED30F236EC2}" destId="{A9D8D368-77CB-4107-AAE4-C72FD9C27DE6}" srcOrd="0" destOrd="6" presId="urn:microsoft.com/office/officeart/2005/8/layout/vList2"/>
    <dgm:cxn modelId="{2A3A1A5A-4692-4077-9736-494600E55163}" srcId="{BB3FB7B7-B445-4106-9033-0F0E4384139B}" destId="{83732EAA-6759-46DB-ACA9-D756194597C8}" srcOrd="2" destOrd="0" parTransId="{490A68CC-63B0-4F70-B328-BA9407DC7D80}" sibTransId="{4BD3222D-4380-4985-B9D7-0B069C53A242}"/>
    <dgm:cxn modelId="{17640EB6-23AD-4985-8873-91624D150BEB}" srcId="{BB3FB7B7-B445-4106-9033-0F0E4384139B}" destId="{D3813F39-20FD-465B-BF98-4E975520AC1E}" srcOrd="7" destOrd="0" parTransId="{726A33CD-875D-4C12-AC2C-E8040FFBCD50}" sibTransId="{886074C3-C91D-4D18-9F63-9A5E21C0374B}"/>
    <dgm:cxn modelId="{112FE4D1-5A6C-446E-9D80-EF2E3FDBE45D}" srcId="{BB3FB7B7-B445-4106-9033-0F0E4384139B}" destId="{CDD839A6-F0CC-4603-A897-C42611900CAE}" srcOrd="3" destOrd="0" parTransId="{135E82B3-C900-46DF-A94A-4EA97B6072C3}" sibTransId="{5F94EDCC-B38C-4843-837E-97191FD53379}"/>
    <dgm:cxn modelId="{15E486DA-A54D-41E4-B1CB-6165B11C6891}" srcId="{DE341CF1-754A-4332-AAB8-AB65B70271BA}" destId="{BB3FB7B7-B445-4106-9033-0F0E4384139B}" srcOrd="0" destOrd="0" parTransId="{0F372839-1CDD-4184-BB0D-7C9DED94F728}" sibTransId="{29812256-3582-4BD1-B706-5740A0A65FB8}"/>
    <dgm:cxn modelId="{8998F8E9-81C7-4D46-9DCF-1E978F66E4E3}" type="presOf" srcId="{BB3FB7B7-B445-4106-9033-0F0E4384139B}" destId="{F235CD50-02CE-47B5-92C3-BA65054634C1}" srcOrd="0" destOrd="0" presId="urn:microsoft.com/office/officeart/2005/8/layout/vList2"/>
    <dgm:cxn modelId="{FCC346FB-A5C1-4CFF-AF85-5BF8EBFDDB54}" srcId="{BB3FB7B7-B445-4106-9033-0F0E4384139B}" destId="{4EE0EDAA-EF47-4DEA-8370-BA1DBBA84517}" srcOrd="0" destOrd="0" parTransId="{9C0E2E6A-3676-4EFF-92A7-927F0A5BDB05}" sibTransId="{739347B7-363D-4CE4-B3C4-A0AFFCBAE78F}"/>
    <dgm:cxn modelId="{3E203186-AFDE-4BBB-ABC6-423B3602B0BF}" type="presParOf" srcId="{ADFB6B75-5E89-4C46-8B87-212AF250AEFB}" destId="{F235CD50-02CE-47B5-92C3-BA65054634C1}" srcOrd="0" destOrd="0" presId="urn:microsoft.com/office/officeart/2005/8/layout/vList2"/>
    <dgm:cxn modelId="{2D0346E0-62E8-448B-A478-1AFD10E269CF}" type="presParOf" srcId="{ADFB6B75-5E89-4C46-8B87-212AF250AEFB}" destId="{A9D8D368-77CB-4107-AAE4-C72FD9C27DE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A3D6C-272A-48F8-BB6B-E86F32370040}">
      <dsp:nvSpPr>
        <dsp:cNvPr id="0" name=""/>
        <dsp:cNvSpPr/>
      </dsp:nvSpPr>
      <dsp:spPr>
        <a:xfrm>
          <a:off x="742" y="130505"/>
          <a:ext cx="2462138" cy="3368609"/>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 today’s world, there is hardly anyone who does not uses Chatting Application like WhatsApp, Hike etc. for connecting with their friends and family.</a:t>
          </a:r>
        </a:p>
      </dsp:txBody>
      <dsp:txXfrm>
        <a:off x="72856" y="202619"/>
        <a:ext cx="2317910" cy="3224381"/>
      </dsp:txXfrm>
    </dsp:sp>
    <dsp:sp modelId="{F6456EBB-2ED1-48FB-98DC-0D820D5FAD74}">
      <dsp:nvSpPr>
        <dsp:cNvPr id="0" name=""/>
        <dsp:cNvSpPr/>
      </dsp:nvSpPr>
      <dsp:spPr>
        <a:xfrm rot="21592524">
          <a:off x="2710968" y="1505716"/>
          <a:ext cx="525946" cy="61061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710968" y="1628010"/>
        <a:ext cx="368162" cy="366366"/>
      </dsp:txXfrm>
    </dsp:sp>
    <dsp:sp modelId="{993D3447-89EC-41DE-B793-5E20D9A5FE79}">
      <dsp:nvSpPr>
        <dsp:cNvPr id="0" name=""/>
        <dsp:cNvSpPr/>
      </dsp:nvSpPr>
      <dsp:spPr>
        <a:xfrm>
          <a:off x="3455231" y="122993"/>
          <a:ext cx="2462138" cy="3368609"/>
        </a:xfrm>
        <a:prstGeom prst="roundRect">
          <a:avLst>
            <a:gd name="adj" fmla="val 10000"/>
          </a:avLst>
        </a:prstGeom>
        <a:solidFill>
          <a:schemeClr val="accent1">
            <a:shade val="50000"/>
            <a:hueOff val="219892"/>
            <a:satOff val="10909"/>
            <a:lumOff val="30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 these Applications we can do personal chats with a particular person or we can create chatting groups in which we can chat with more than one people at a time.</a:t>
          </a:r>
        </a:p>
      </dsp:txBody>
      <dsp:txXfrm>
        <a:off x="3527345" y="195107"/>
        <a:ext cx="2317910" cy="3224381"/>
      </dsp:txXfrm>
    </dsp:sp>
    <dsp:sp modelId="{B316BA02-6DEA-437A-B196-BB8CBF223089}">
      <dsp:nvSpPr>
        <dsp:cNvPr id="0" name=""/>
        <dsp:cNvSpPr/>
      </dsp:nvSpPr>
      <dsp:spPr>
        <a:xfrm>
          <a:off x="6163583" y="1501992"/>
          <a:ext cx="521973" cy="610610"/>
        </a:xfrm>
        <a:prstGeom prst="rightArrow">
          <a:avLst>
            <a:gd name="adj1" fmla="val 60000"/>
            <a:gd name="adj2" fmla="val 50000"/>
          </a:avLst>
        </a:prstGeom>
        <a:solidFill>
          <a:schemeClr val="accent1">
            <a:shade val="90000"/>
            <a:hueOff val="347796"/>
            <a:satOff val="9576"/>
            <a:lumOff val="342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163583" y="1624114"/>
        <a:ext cx="365381" cy="366366"/>
      </dsp:txXfrm>
    </dsp:sp>
    <dsp:sp modelId="{A8FD12ED-A335-48E5-B0DC-F7535E018E81}">
      <dsp:nvSpPr>
        <dsp:cNvPr id="0" name=""/>
        <dsp:cNvSpPr/>
      </dsp:nvSpPr>
      <dsp:spPr>
        <a:xfrm>
          <a:off x="6902225" y="122993"/>
          <a:ext cx="2462138" cy="3368609"/>
        </a:xfrm>
        <a:prstGeom prst="roundRect">
          <a:avLst>
            <a:gd name="adj" fmla="val 10000"/>
          </a:avLst>
        </a:prstGeom>
        <a:solidFill>
          <a:schemeClr val="accent1">
            <a:shade val="50000"/>
            <a:hueOff val="219892"/>
            <a:satOff val="10909"/>
            <a:lumOff val="30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Now a days these groups are also used for educational purposes like teachers can create groups of their class and can share information into these groups like notes, videos related to topics, and many more things. But using these groups for educational purposes has some limitations.</a:t>
          </a:r>
        </a:p>
      </dsp:txBody>
      <dsp:txXfrm>
        <a:off x="6974339" y="195107"/>
        <a:ext cx="2317910" cy="3224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CE650-D247-40EC-820E-0B14FAAC271E}">
      <dsp:nvSpPr>
        <dsp:cNvPr id="0" name=""/>
        <dsp:cNvSpPr/>
      </dsp:nvSpPr>
      <dsp:spPr>
        <a:xfrm>
          <a:off x="207449" y="0"/>
          <a:ext cx="9470687" cy="1477668"/>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t> Consider a situation where teachers gives an assignment and provided a deadline of submission.</a:t>
          </a:r>
        </a:p>
        <a:p>
          <a:pPr marL="0" lvl="0" indent="0" algn="l" defTabSz="666750">
            <a:lnSpc>
              <a:spcPct val="90000"/>
            </a:lnSpc>
            <a:spcBef>
              <a:spcPct val="0"/>
            </a:spcBef>
            <a:spcAft>
              <a:spcPct val="35000"/>
            </a:spcAft>
            <a:buNone/>
          </a:pPr>
          <a:r>
            <a:rPr lang="en-US" sz="1500" b="0" kern="1200" dirty="0"/>
            <a:t> If students submit their assignment in the same group, then it will be quite difficult for teacher to manage the assignments.</a:t>
          </a:r>
        </a:p>
        <a:p>
          <a:pPr marL="0" lvl="0" indent="0" algn="l" defTabSz="666750">
            <a:lnSpc>
              <a:spcPct val="90000"/>
            </a:lnSpc>
            <a:spcBef>
              <a:spcPct val="0"/>
            </a:spcBef>
            <a:spcAft>
              <a:spcPct val="35000"/>
            </a:spcAft>
            <a:buNone/>
          </a:pPr>
          <a:r>
            <a:rPr lang="en-US" sz="1500" b="0" kern="1200" dirty="0"/>
            <a:t>To avoid it, teacher will either provide his/her email id for assignment submission or use another platforms like Google Classroom for work related to assignments.</a:t>
          </a:r>
        </a:p>
      </dsp:txBody>
      <dsp:txXfrm>
        <a:off x="250728" y="43279"/>
        <a:ext cx="7939457" cy="1391110"/>
      </dsp:txXfrm>
    </dsp:sp>
    <dsp:sp modelId="{CEA69CFB-0379-4181-A524-22CCF83BE747}">
      <dsp:nvSpPr>
        <dsp:cNvPr id="0" name=""/>
        <dsp:cNvSpPr/>
      </dsp:nvSpPr>
      <dsp:spPr>
        <a:xfrm>
          <a:off x="872257" y="1723947"/>
          <a:ext cx="9885585" cy="1477668"/>
        </a:xfrm>
        <a:prstGeom prst="roundRect">
          <a:avLst>
            <a:gd name="adj" fmla="val 10000"/>
          </a:avLst>
        </a:prstGeom>
        <a:solidFill>
          <a:srgbClr val="00B0F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Consider another situation where student is having some doubt regarding a topic and he/she want to discuss it with class.</a:t>
          </a:r>
        </a:p>
        <a:p>
          <a:pPr marL="0" lvl="0" indent="0" algn="l" defTabSz="666750">
            <a:lnSpc>
              <a:spcPct val="90000"/>
            </a:lnSpc>
            <a:spcBef>
              <a:spcPct val="0"/>
            </a:spcBef>
            <a:spcAft>
              <a:spcPct val="35000"/>
            </a:spcAft>
            <a:buNone/>
          </a:pPr>
          <a:r>
            <a:rPr lang="en-US" sz="1500" kern="1200" dirty="0"/>
            <a:t> Normally students share their doubts in the group and a discussion starts on that topic.</a:t>
          </a:r>
        </a:p>
        <a:p>
          <a:pPr marL="0" lvl="0" indent="0" algn="l" defTabSz="666750">
            <a:lnSpc>
              <a:spcPct val="90000"/>
            </a:lnSpc>
            <a:spcBef>
              <a:spcPct val="0"/>
            </a:spcBef>
            <a:spcAft>
              <a:spcPct val="35000"/>
            </a:spcAft>
            <a:buNone/>
          </a:pPr>
          <a:r>
            <a:rPr lang="en-US" sz="1500" kern="1200" dirty="0"/>
            <a:t> This type of discussion is considered as informal discussion and is not preferable in official groups</a:t>
          </a:r>
        </a:p>
      </dsp:txBody>
      <dsp:txXfrm>
        <a:off x="915536" y="1767226"/>
        <a:ext cx="7966285" cy="1391110"/>
      </dsp:txXfrm>
    </dsp:sp>
    <dsp:sp modelId="{926F27C0-138C-4FB3-A945-C2CDC426C266}">
      <dsp:nvSpPr>
        <dsp:cNvPr id="0" name=""/>
        <dsp:cNvSpPr/>
      </dsp:nvSpPr>
      <dsp:spPr>
        <a:xfrm>
          <a:off x="1744515" y="3447894"/>
          <a:ext cx="9885585" cy="1477668"/>
        </a:xfrm>
        <a:prstGeom prst="roundRect">
          <a:avLst>
            <a:gd name="adj" fmla="val 10000"/>
          </a:avLst>
        </a:prstGeom>
        <a:solidFill>
          <a:schemeClr val="bg2">
            <a:lumMod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Consider a situation where teachers want to conduct a quiz among their students.</a:t>
          </a:r>
        </a:p>
        <a:p>
          <a:pPr marL="0" lvl="0" indent="0" algn="l" defTabSz="666750">
            <a:lnSpc>
              <a:spcPct val="90000"/>
            </a:lnSpc>
            <a:spcBef>
              <a:spcPct val="0"/>
            </a:spcBef>
            <a:spcAft>
              <a:spcPct val="35000"/>
            </a:spcAft>
            <a:buNone/>
          </a:pPr>
          <a:r>
            <a:rPr lang="en-US" sz="1500" kern="1200" dirty="0"/>
            <a:t>So, they must use another platform for organizing the quiz and maintaining the record of each quiz.</a:t>
          </a:r>
          <a:r>
            <a:rPr lang="en-US" sz="2300" kern="1200" dirty="0"/>
            <a:t> </a:t>
          </a:r>
        </a:p>
      </dsp:txBody>
      <dsp:txXfrm>
        <a:off x="1787794" y="3491173"/>
        <a:ext cx="7966285" cy="1391110"/>
      </dsp:txXfrm>
    </dsp:sp>
    <dsp:sp modelId="{BAE9DAAD-F760-41B2-AEDD-B811B6DB8472}">
      <dsp:nvSpPr>
        <dsp:cNvPr id="0" name=""/>
        <dsp:cNvSpPr/>
      </dsp:nvSpPr>
      <dsp:spPr>
        <a:xfrm>
          <a:off x="8925101" y="1120565"/>
          <a:ext cx="960484" cy="9604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41210" y="1120565"/>
        <a:ext cx="528266" cy="722764"/>
      </dsp:txXfrm>
    </dsp:sp>
    <dsp:sp modelId="{30139C29-7C5A-46DB-AD6D-1A6468B11CD9}">
      <dsp:nvSpPr>
        <dsp:cNvPr id="0" name=""/>
        <dsp:cNvSpPr/>
      </dsp:nvSpPr>
      <dsp:spPr>
        <a:xfrm>
          <a:off x="9797358" y="2834661"/>
          <a:ext cx="960484" cy="9604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013467" y="2834661"/>
        <a:ext cx="528266" cy="722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F3897-B77D-468B-A794-24E4A5D0E8F5}">
      <dsp:nvSpPr>
        <dsp:cNvPr id="0" name=""/>
        <dsp:cNvSpPr/>
      </dsp:nvSpPr>
      <dsp:spPr>
        <a:xfrm>
          <a:off x="10715" y="269644"/>
          <a:ext cx="3202781" cy="1921668"/>
        </a:xfrm>
        <a:prstGeom prst="roundRect">
          <a:avLst>
            <a:gd name="adj" fmla="val 10000"/>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Groups in these Chatting Applications should be used for informal chats and fun.  To overcome such limitations, an application need to be made which contains the features of both chatting application and classroom. This application would incorporate the following features</a:t>
          </a:r>
        </a:p>
      </dsp:txBody>
      <dsp:txXfrm>
        <a:off x="66999" y="325928"/>
        <a:ext cx="3090213" cy="1809100"/>
      </dsp:txXfrm>
    </dsp:sp>
    <dsp:sp modelId="{6A6FFB13-9003-486E-B761-D2EBFCD09C60}">
      <dsp:nvSpPr>
        <dsp:cNvPr id="0" name=""/>
        <dsp:cNvSpPr/>
      </dsp:nvSpPr>
      <dsp:spPr>
        <a:xfrm>
          <a:off x="3493594" y="833333"/>
          <a:ext cx="67477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493594" y="992191"/>
        <a:ext cx="472345" cy="476573"/>
      </dsp:txXfrm>
    </dsp:sp>
    <dsp:sp modelId="{ADCA1D90-A21C-44B4-A992-B6CB8D4BF1FB}">
      <dsp:nvSpPr>
        <dsp:cNvPr id="0" name=""/>
        <dsp:cNvSpPr/>
      </dsp:nvSpPr>
      <dsp:spPr>
        <a:xfrm>
          <a:off x="4486666" y="269644"/>
          <a:ext cx="3202781" cy="192166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 Chat portion whose functionality will be like WhatsApp chat. We can chat personally with anyone. We can also send photos, documents, links etc.. via chat.</a:t>
          </a:r>
        </a:p>
      </dsp:txBody>
      <dsp:txXfrm>
        <a:off x="4542950" y="325928"/>
        <a:ext cx="3090213" cy="1809100"/>
      </dsp:txXfrm>
    </dsp:sp>
    <dsp:sp modelId="{E582B908-D479-4C66-8375-45D0EB5D963D}">
      <dsp:nvSpPr>
        <dsp:cNvPr id="0" name=""/>
        <dsp:cNvSpPr/>
      </dsp:nvSpPr>
      <dsp:spPr>
        <a:xfrm>
          <a:off x="7973039" y="833333"/>
          <a:ext cx="68319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973039" y="992191"/>
        <a:ext cx="478239" cy="476573"/>
      </dsp:txXfrm>
    </dsp:sp>
    <dsp:sp modelId="{0E583408-849D-4085-AFA0-A56AA2FC0A8A}">
      <dsp:nvSpPr>
        <dsp:cNvPr id="0" name=""/>
        <dsp:cNvSpPr/>
      </dsp:nvSpPr>
      <dsp:spPr>
        <a:xfrm>
          <a:off x="8978503" y="269644"/>
          <a:ext cx="3202781" cy="1921668"/>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 Classroom portion which will work on the functionality of Google Classroom. User can create a class and each class will be having a unique id. User can also join a class just by entering the class id.</a:t>
          </a:r>
        </a:p>
      </dsp:txBody>
      <dsp:txXfrm>
        <a:off x="9034787" y="325928"/>
        <a:ext cx="3090213" cy="1809100"/>
      </dsp:txXfrm>
    </dsp:sp>
    <dsp:sp modelId="{ABC5BD37-648D-43EA-95F5-93A0490077BF}">
      <dsp:nvSpPr>
        <dsp:cNvPr id="0" name=""/>
        <dsp:cNvSpPr/>
      </dsp:nvSpPr>
      <dsp:spPr>
        <a:xfrm rot="5400000">
          <a:off x="10240398" y="2415507"/>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341607" y="2473157"/>
        <a:ext cx="476573" cy="475292"/>
      </dsp:txXfrm>
    </dsp:sp>
    <dsp:sp modelId="{3AE953FC-FF88-4CE3-A751-3D636F45A752}">
      <dsp:nvSpPr>
        <dsp:cNvPr id="0" name=""/>
        <dsp:cNvSpPr/>
      </dsp:nvSpPr>
      <dsp:spPr>
        <a:xfrm>
          <a:off x="8978503" y="3472425"/>
          <a:ext cx="3202781" cy="192166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If you have created a class</a:t>
          </a:r>
        </a:p>
        <a:p>
          <a:pPr marL="0" lvl="0" indent="0" algn="ctr" defTabSz="533400">
            <a:lnSpc>
              <a:spcPct val="90000"/>
            </a:lnSpc>
            <a:spcBef>
              <a:spcPct val="0"/>
            </a:spcBef>
            <a:spcAft>
              <a:spcPct val="35000"/>
            </a:spcAft>
            <a:buNone/>
          </a:pPr>
          <a:r>
            <a:rPr lang="en-US" sz="1200" kern="1200" dirty="0"/>
            <a:t>1.) You can see the details of those members who have joined your class.</a:t>
          </a:r>
        </a:p>
        <a:p>
          <a:pPr marL="0" lvl="0" indent="0" algn="ctr" defTabSz="533400">
            <a:lnSpc>
              <a:spcPct val="90000"/>
            </a:lnSpc>
            <a:spcBef>
              <a:spcPct val="0"/>
            </a:spcBef>
            <a:spcAft>
              <a:spcPct val="35000"/>
            </a:spcAft>
            <a:buNone/>
          </a:pPr>
          <a:r>
            <a:rPr lang="en-US" sz="1200" kern="1200" dirty="0"/>
            <a:t> 2.) You can upload assignments with deadlines and can monitor the list of students who have submitted it.</a:t>
          </a:r>
        </a:p>
        <a:p>
          <a:pPr marL="0" lvl="0" indent="0" algn="ctr" defTabSz="533400">
            <a:lnSpc>
              <a:spcPct val="90000"/>
            </a:lnSpc>
            <a:spcBef>
              <a:spcPct val="0"/>
            </a:spcBef>
            <a:spcAft>
              <a:spcPct val="35000"/>
            </a:spcAft>
            <a:buNone/>
          </a:pPr>
          <a:r>
            <a:rPr lang="en-US" sz="1200" kern="1200" dirty="0"/>
            <a:t>3.) You can add notifications bout academics with a set date and time</a:t>
          </a:r>
        </a:p>
      </dsp:txBody>
      <dsp:txXfrm>
        <a:off x="9034787" y="3528709"/>
        <a:ext cx="3090213" cy="1809100"/>
      </dsp:txXfrm>
    </dsp:sp>
    <dsp:sp modelId="{716E4050-EDC2-43BC-BA6C-49DD3A344A7A}">
      <dsp:nvSpPr>
        <dsp:cNvPr id="0" name=""/>
        <dsp:cNvSpPr/>
      </dsp:nvSpPr>
      <dsp:spPr>
        <a:xfrm rot="10800000">
          <a:off x="8017668" y="4036115"/>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8221365" y="4194973"/>
        <a:ext cx="475292" cy="476573"/>
      </dsp:txXfrm>
    </dsp:sp>
    <dsp:sp modelId="{F4D8B42A-89FF-4FD5-A537-9688F1635C7E}">
      <dsp:nvSpPr>
        <dsp:cNvPr id="0" name=""/>
        <dsp:cNvSpPr/>
      </dsp:nvSpPr>
      <dsp:spPr>
        <a:xfrm>
          <a:off x="4494609" y="3472425"/>
          <a:ext cx="3202781" cy="1921668"/>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➢If you have joined a class, you will have the following privileges </a:t>
          </a:r>
        </a:p>
        <a:p>
          <a:pPr marL="0" lvl="0" indent="0" algn="ctr" defTabSz="533400">
            <a:lnSpc>
              <a:spcPct val="90000"/>
            </a:lnSpc>
            <a:spcBef>
              <a:spcPct val="0"/>
            </a:spcBef>
            <a:spcAft>
              <a:spcPct val="35000"/>
            </a:spcAft>
            <a:buNone/>
          </a:pPr>
          <a:r>
            <a:rPr lang="en-US" sz="1200" kern="1200" dirty="0"/>
            <a:t>1.)  You can see the list of assignments along with their deadlines. One can submit the assignments by clicking on it.</a:t>
          </a:r>
        </a:p>
        <a:p>
          <a:pPr marL="0" lvl="0" indent="0" algn="ctr" defTabSz="533400">
            <a:lnSpc>
              <a:spcPct val="90000"/>
            </a:lnSpc>
            <a:spcBef>
              <a:spcPct val="0"/>
            </a:spcBef>
            <a:spcAft>
              <a:spcPct val="35000"/>
            </a:spcAft>
            <a:buNone/>
          </a:pPr>
          <a:r>
            <a:rPr lang="en-US" sz="1200" kern="1200" dirty="0"/>
            <a:t> 2.) You can see the notifications added by the teacher.</a:t>
          </a:r>
        </a:p>
      </dsp:txBody>
      <dsp:txXfrm>
        <a:off x="4550893" y="3528709"/>
        <a:ext cx="3090213" cy="1809100"/>
      </dsp:txXfrm>
    </dsp:sp>
    <dsp:sp modelId="{C2222BA6-44A1-4160-8FE8-48061FCB17B1}">
      <dsp:nvSpPr>
        <dsp:cNvPr id="0" name=""/>
        <dsp:cNvSpPr/>
      </dsp:nvSpPr>
      <dsp:spPr>
        <a:xfrm rot="10800000">
          <a:off x="3533775" y="4036115"/>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737472" y="4194973"/>
        <a:ext cx="475292" cy="476573"/>
      </dsp:txXfrm>
    </dsp:sp>
    <dsp:sp modelId="{E3A6C32A-49BB-4347-8E16-C63E3DA6F689}">
      <dsp:nvSpPr>
        <dsp:cNvPr id="0" name=""/>
        <dsp:cNvSpPr/>
      </dsp:nvSpPr>
      <dsp:spPr>
        <a:xfrm>
          <a:off x="10715" y="3472425"/>
          <a:ext cx="3202781" cy="1921668"/>
        </a:xfrm>
        <a:prstGeom prst="roundRect">
          <a:avLst>
            <a:gd name="adj" fmla="val 10000"/>
          </a:avLst>
        </a:prstGeom>
        <a:solidFill>
          <a:srgbClr val="415A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Along with this, there will be a discussion panel which will be open for both teacher and students.  </a:t>
          </a:r>
        </a:p>
        <a:p>
          <a:pPr marL="0" lvl="0" indent="0" algn="ctr" defTabSz="533400">
            <a:lnSpc>
              <a:spcPct val="90000"/>
            </a:lnSpc>
            <a:spcBef>
              <a:spcPct val="0"/>
            </a:spcBef>
            <a:spcAft>
              <a:spcPct val="35000"/>
            </a:spcAft>
            <a:buNone/>
          </a:pPr>
          <a:r>
            <a:rPr lang="en-US" sz="1200" kern="1200" dirty="0"/>
            <a:t>1.) Student can ask their queries and who so ever knows the answer can respond to that query. </a:t>
          </a:r>
        </a:p>
        <a:p>
          <a:pPr marL="0" lvl="0" indent="0" algn="ctr" defTabSz="533400">
            <a:lnSpc>
              <a:spcPct val="90000"/>
            </a:lnSpc>
            <a:spcBef>
              <a:spcPct val="0"/>
            </a:spcBef>
            <a:spcAft>
              <a:spcPct val="35000"/>
            </a:spcAft>
            <a:buNone/>
          </a:pPr>
          <a:r>
            <a:rPr lang="en-US" sz="1200" kern="1200" dirty="0"/>
            <a:t> 2.) A list of query will be displayed in discussion panel from where student can view a query and it’s answer. </a:t>
          </a:r>
        </a:p>
      </dsp:txBody>
      <dsp:txXfrm>
        <a:off x="66999" y="3528709"/>
        <a:ext cx="3090213" cy="1809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C5B72-7A2A-445C-B778-47BC6C058180}">
      <dsp:nvSpPr>
        <dsp:cNvPr id="0" name=""/>
        <dsp:cNvSpPr/>
      </dsp:nvSpPr>
      <dsp:spPr>
        <a:xfrm rot="10800000">
          <a:off x="2025898" y="316363"/>
          <a:ext cx="9024009" cy="25794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Java is a general-purpose programming language that is class-based, object-oriented, and designed to have as few implementation dependencies as possible. It is intended to let application developers write once, run anywhere (WORA), meaning that compiled Java code can run on all platforms that support Java without the need for recompilation. Java applications are typically compiled to bytecode that can run on any Java virtual machine (JVM) regardless of the underlying computer architecture. The syntax of Java is similar to C and C++, but it has fewer low-level facilities than either of them. As of 2019, Java was one of the most popular programming languages in use according to GitHub, particularly for client-server web applications, with a reported 9 million developers.</a:t>
          </a:r>
        </a:p>
      </dsp:txBody>
      <dsp:txXfrm rot="10800000">
        <a:off x="2670756" y="316363"/>
        <a:ext cx="8379151" cy="2579433"/>
      </dsp:txXfrm>
    </dsp:sp>
    <dsp:sp modelId="{265C7304-C559-4BFA-BAE1-DCCAB8E110B7}">
      <dsp:nvSpPr>
        <dsp:cNvPr id="0" name=""/>
        <dsp:cNvSpPr/>
      </dsp:nvSpPr>
      <dsp:spPr>
        <a:xfrm>
          <a:off x="1134114" y="313982"/>
          <a:ext cx="2588597" cy="2588597"/>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DABC2C8-B100-4E83-8C94-3AE140157919}">
      <dsp:nvSpPr>
        <dsp:cNvPr id="0" name=""/>
        <dsp:cNvSpPr/>
      </dsp:nvSpPr>
      <dsp:spPr>
        <a:xfrm rot="10800000">
          <a:off x="1966306" y="3363006"/>
          <a:ext cx="9071683" cy="258859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XML. Task Description. Extensible Markup Language (XML) is a mark-up language that defines a set of rules for encoding documents in a format that is both human-readable and machine-readable. The World Wide Web Consortium's XML 1.0 Specification</a:t>
          </a:r>
          <a:r>
            <a:rPr lang="en-US" sz="1600" kern="1200" baseline="30000" dirty="0"/>
            <a:t> </a:t>
          </a:r>
          <a:r>
            <a:rPr lang="en-US" sz="1600" kern="1200" dirty="0"/>
            <a:t>of 1998 and several other related specifications</a:t>
          </a:r>
          <a:r>
            <a:rPr lang="en-US" sz="1600" kern="1200" baseline="30000" dirty="0"/>
            <a:t> </a:t>
          </a:r>
          <a:r>
            <a:rPr lang="en-US" sz="1600" kern="1200" dirty="0"/>
            <a:t>- all of them free open standards - define XML. The design goals of XML emphasize simplicity, generality, and usability across the Internet. It is a textual data format with strong support via Unicode for different human languages. Although the design of XML focuses on documents, the language is widely used for the representation of arbitrary data structures such as those used in web services. Several schema systems exist to aid in the definition of XML-based languages, while programmers have developed many application programming interfaces (APIs) to aid the processing of XML data</a:t>
          </a:r>
        </a:p>
      </dsp:txBody>
      <dsp:txXfrm rot="10800000">
        <a:off x="2613455" y="3363006"/>
        <a:ext cx="8424534" cy="2588597"/>
      </dsp:txXfrm>
    </dsp:sp>
    <dsp:sp modelId="{F7F4C7FF-F4AF-4597-8DC9-2B23CF85F625}">
      <dsp:nvSpPr>
        <dsp:cNvPr id="0" name=""/>
        <dsp:cNvSpPr/>
      </dsp:nvSpPr>
      <dsp:spPr>
        <a:xfrm>
          <a:off x="1154372" y="3364700"/>
          <a:ext cx="2588597" cy="2588597"/>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C5B72-7A2A-445C-B778-47BC6C058180}">
      <dsp:nvSpPr>
        <dsp:cNvPr id="0" name=""/>
        <dsp:cNvSpPr/>
      </dsp:nvSpPr>
      <dsp:spPr>
        <a:xfrm rot="10800000">
          <a:off x="1866987" y="214709"/>
          <a:ext cx="9151138" cy="25794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3810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err="1"/>
            <a:t>FireBase</a:t>
          </a:r>
          <a:endParaRPr lang="en-US" sz="1000" kern="1200" dirty="0"/>
        </a:p>
        <a:p>
          <a:pPr marL="57150" lvl="1" indent="-57150" algn="l" defTabSz="444500">
            <a:lnSpc>
              <a:spcPct val="90000"/>
            </a:lnSpc>
            <a:spcBef>
              <a:spcPct val="0"/>
            </a:spcBef>
            <a:spcAft>
              <a:spcPct val="15000"/>
            </a:spcAft>
            <a:buChar char="•"/>
          </a:pPr>
          <a:r>
            <a:rPr lang="en-US" sz="1000" b="1" kern="1200" dirty="0"/>
            <a:t>Firebase Realtime Database</a:t>
          </a:r>
          <a:endParaRPr lang="en-US" sz="1000" kern="1200" dirty="0"/>
        </a:p>
        <a:p>
          <a:pPr marL="57150" lvl="1" indent="-57150" algn="l" defTabSz="444500">
            <a:lnSpc>
              <a:spcPct val="90000"/>
            </a:lnSpc>
            <a:spcBef>
              <a:spcPct val="0"/>
            </a:spcBef>
            <a:spcAft>
              <a:spcPct val="15000"/>
            </a:spcAft>
            <a:buChar char="•"/>
          </a:pPr>
          <a:r>
            <a:rPr lang="en-US" sz="1000" kern="1200" dirty="0"/>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a:p>
          <a:pPr marL="57150" lvl="1" indent="-57150" algn="l" defTabSz="444500">
            <a:lnSpc>
              <a:spcPct val="90000"/>
            </a:lnSpc>
            <a:spcBef>
              <a:spcPct val="0"/>
            </a:spcBef>
            <a:spcAft>
              <a:spcPct val="15000"/>
            </a:spcAft>
            <a:buChar char="•"/>
          </a:pPr>
          <a:r>
            <a:rPr lang="en-US" sz="1000" kern="1200" dirty="0"/>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a:p>
          <a:pPr marL="57150" lvl="1" indent="-57150" algn="l" defTabSz="444500">
            <a:lnSpc>
              <a:spcPct val="90000"/>
            </a:lnSpc>
            <a:spcBef>
              <a:spcPct val="0"/>
            </a:spcBef>
            <a:spcAft>
              <a:spcPct val="15000"/>
            </a:spcAft>
            <a:buChar char="•"/>
          </a:pPr>
          <a:r>
            <a:rPr lang="en-US" sz="1000" kern="1200" dirty="0"/>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a:t>
          </a:r>
        </a:p>
        <a:p>
          <a:pPr marL="57150" lvl="1" indent="-57150" algn="l" defTabSz="444500">
            <a:lnSpc>
              <a:spcPct val="90000"/>
            </a:lnSpc>
            <a:spcBef>
              <a:spcPct val="0"/>
            </a:spcBef>
            <a:spcAft>
              <a:spcPct val="15000"/>
            </a:spcAft>
            <a:buChar char="•"/>
          </a:pPr>
          <a:r>
            <a:rPr lang="en-US" sz="1000" b="1" kern="1200" dirty="0"/>
            <a:t>Firebase Cloud Messaging</a:t>
          </a:r>
          <a:endParaRPr lang="en-US" sz="1000" kern="1200" dirty="0"/>
        </a:p>
        <a:p>
          <a:pPr marL="57150" lvl="1" indent="-57150" algn="l" defTabSz="444500">
            <a:lnSpc>
              <a:spcPct val="90000"/>
            </a:lnSpc>
            <a:spcBef>
              <a:spcPct val="0"/>
            </a:spcBef>
            <a:spcAft>
              <a:spcPct val="15000"/>
            </a:spcAft>
            <a:buChar char="•"/>
          </a:pPr>
          <a:r>
            <a:rPr lang="en-US" sz="1000" kern="1200" dirty="0"/>
            <a:t>Firebase Cloud Messaging (FCM), formerly known as Google Cloud Messaging (GCM), is a cross-platform cloud solution for messages and notifications for Android, iOS, and web applications, which currently can be used at no cost. Firebase Cloud Messaging allows third-party application developers to send notifications or messages from servers hosted by GCM to users of the platform or end-Users.</a:t>
          </a:r>
        </a:p>
      </dsp:txBody>
      <dsp:txXfrm rot="10800000">
        <a:off x="2511845" y="214709"/>
        <a:ext cx="8506280" cy="2579433"/>
      </dsp:txXfrm>
    </dsp:sp>
    <dsp:sp modelId="{265C7304-C559-4BFA-BAE1-DCCAB8E110B7}">
      <dsp:nvSpPr>
        <dsp:cNvPr id="0" name=""/>
        <dsp:cNvSpPr/>
      </dsp:nvSpPr>
      <dsp:spPr>
        <a:xfrm>
          <a:off x="1110279" y="306397"/>
          <a:ext cx="2588597" cy="25885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6000" r="-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ABC2C8-B100-4E83-8C94-3AE140157919}">
      <dsp:nvSpPr>
        <dsp:cNvPr id="0" name=""/>
        <dsp:cNvSpPr/>
      </dsp:nvSpPr>
      <dsp:spPr>
        <a:xfrm rot="10800000">
          <a:off x="1966306" y="3364700"/>
          <a:ext cx="9071683" cy="258859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4770"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Android Studio</a:t>
          </a:r>
        </a:p>
        <a:p>
          <a:pPr marL="171450" lvl="1" indent="-171450" algn="l" defTabSz="755650">
            <a:lnSpc>
              <a:spcPct val="90000"/>
            </a:lnSpc>
            <a:spcBef>
              <a:spcPct val="0"/>
            </a:spcBef>
            <a:spcAft>
              <a:spcPct val="15000"/>
            </a:spcAft>
            <a:buChar char="•"/>
          </a:pPr>
          <a:r>
            <a:rPr lang="en-US" sz="1700" kern="1200" dirty="0"/>
            <a:t>Android software development is the process by which applications are created for devices running the Android Operating System. Google states </a:t>
          </a:r>
          <a:r>
            <a:rPr lang="en-US" sz="1700" kern="1200" dirty="0" err="1"/>
            <a:t>that"Android</a:t>
          </a:r>
          <a:r>
            <a:rPr lang="en-US" sz="1700" kern="1200" dirty="0"/>
            <a:t> apps can be written using Kotlin, Java, and C++ languages" using the Android software development kit(SDK), while using other languages is also possible. All non-JVM languages, such as Go, JavaScript, C, C++, or assembly, need the help of JVM language code that may be supplied by tools, likely with restricted API support. Some programming languages and tools allow cross-platform app support (i.e. for both Android and iOS). Third-party tools, development environments, and language support have also continued to evolve and expand since the initial SDK was released in 2008. The official Android app distribution mechanism to end-users is Google Play; it also allows staged gradual app release, as well as the distribution of pre-release app versions to testers.</a:t>
          </a:r>
        </a:p>
      </dsp:txBody>
      <dsp:txXfrm rot="10800000">
        <a:off x="2613455" y="3364700"/>
        <a:ext cx="8424534" cy="2588597"/>
      </dsp:txXfrm>
    </dsp:sp>
    <dsp:sp modelId="{F7F4C7FF-F4AF-4597-8DC9-2B23CF85F625}">
      <dsp:nvSpPr>
        <dsp:cNvPr id="0" name=""/>
        <dsp:cNvSpPr/>
      </dsp:nvSpPr>
      <dsp:spPr>
        <a:xfrm>
          <a:off x="1154009" y="3363006"/>
          <a:ext cx="2588597" cy="258859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939A6-422D-4FCF-9FBB-E5EF260E4876}">
      <dsp:nvSpPr>
        <dsp:cNvPr id="0" name=""/>
        <dsp:cNvSpPr/>
      </dsp:nvSpPr>
      <dsp:spPr>
        <a:xfrm>
          <a:off x="0" y="1884"/>
          <a:ext cx="4317321" cy="51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FOR TEACHER</a:t>
          </a:r>
          <a:endParaRPr lang="en-US" sz="2200" kern="1200" dirty="0"/>
        </a:p>
      </dsp:txBody>
      <dsp:txXfrm>
        <a:off x="25099" y="26983"/>
        <a:ext cx="4267123" cy="463962"/>
      </dsp:txXfrm>
    </dsp:sp>
    <dsp:sp modelId="{9D6FF193-23BE-42DF-A20F-CF841284936F}">
      <dsp:nvSpPr>
        <dsp:cNvPr id="0" name=""/>
        <dsp:cNvSpPr/>
      </dsp:nvSpPr>
      <dsp:spPr>
        <a:xfrm>
          <a:off x="0" y="516044"/>
          <a:ext cx="4317321" cy="482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5" tIns="21590" rIns="120904" bIns="21590" numCol="1" spcCol="1270" anchor="t" anchorCtr="0">
          <a:noAutofit/>
        </a:bodyPr>
        <a:lstStyle/>
        <a:p>
          <a:pPr marL="171450" lvl="1" indent="-171450" algn="l" defTabSz="755650">
            <a:lnSpc>
              <a:spcPct val="90000"/>
            </a:lnSpc>
            <a:spcBef>
              <a:spcPct val="0"/>
            </a:spcBef>
            <a:spcAft>
              <a:spcPct val="20000"/>
            </a:spcAft>
            <a:buChar char="•"/>
          </a:pPr>
          <a:r>
            <a:rPr lang="en-US" sz="1700" b="1" kern="1200" dirty="0">
              <a:highlight>
                <a:srgbClr val="FFFF00"/>
              </a:highlight>
            </a:rPr>
            <a:t>Registration/Login with email address by entering appropriate details.</a:t>
          </a:r>
          <a:endParaRPr lang="en-US" sz="1700" kern="1200" dirty="0">
            <a:highlight>
              <a:srgbClr val="FFFF00"/>
            </a:highlight>
          </a:endParaRPr>
        </a:p>
        <a:p>
          <a:pPr marL="171450" lvl="1" indent="-171450" algn="l" defTabSz="755650">
            <a:lnSpc>
              <a:spcPct val="90000"/>
            </a:lnSpc>
            <a:spcBef>
              <a:spcPct val="0"/>
            </a:spcBef>
            <a:spcAft>
              <a:spcPct val="20000"/>
            </a:spcAft>
            <a:buChar char="•"/>
          </a:pPr>
          <a:r>
            <a:rPr lang="en-US" sz="1700" b="1" kern="1200" dirty="0">
              <a:highlight>
                <a:srgbClr val="FFFF00"/>
              </a:highlight>
            </a:rPr>
            <a:t>Chat with other users </a:t>
          </a:r>
          <a:endParaRPr lang="en-US" sz="1700" kern="1200" dirty="0">
            <a:highlight>
              <a:srgbClr val="FFFF00"/>
            </a:highlight>
          </a:endParaRPr>
        </a:p>
        <a:p>
          <a:pPr marL="171450" lvl="1" indent="-171450" algn="l" defTabSz="755650">
            <a:lnSpc>
              <a:spcPct val="90000"/>
            </a:lnSpc>
            <a:spcBef>
              <a:spcPct val="0"/>
            </a:spcBef>
            <a:spcAft>
              <a:spcPct val="20000"/>
            </a:spcAft>
            <a:buChar char="•"/>
          </a:pPr>
          <a:r>
            <a:rPr lang="en-US" sz="1700" b="1" kern="1200" dirty="0"/>
            <a:t>Create Classroom and students with sharing unique Class ID </a:t>
          </a:r>
          <a:endParaRPr lang="en-US" sz="1700" kern="1200" dirty="0"/>
        </a:p>
        <a:p>
          <a:pPr marL="171450" lvl="1" indent="-171450" algn="l" defTabSz="755650">
            <a:lnSpc>
              <a:spcPct val="90000"/>
            </a:lnSpc>
            <a:spcBef>
              <a:spcPct val="0"/>
            </a:spcBef>
            <a:spcAft>
              <a:spcPct val="20000"/>
            </a:spcAft>
            <a:buChar char="•"/>
          </a:pPr>
          <a:r>
            <a:rPr lang="en-US" sz="1700" b="1" kern="1200" dirty="0"/>
            <a:t>Add announcements and conduct discussions in Classroom</a:t>
          </a:r>
          <a:endParaRPr lang="en-US" sz="1700" kern="1200" dirty="0"/>
        </a:p>
        <a:p>
          <a:pPr marL="171450" lvl="1" indent="-171450" algn="l" defTabSz="755650">
            <a:lnSpc>
              <a:spcPct val="90000"/>
            </a:lnSpc>
            <a:spcBef>
              <a:spcPct val="0"/>
            </a:spcBef>
            <a:spcAft>
              <a:spcPct val="20000"/>
            </a:spcAft>
            <a:buChar char="•"/>
          </a:pPr>
          <a:r>
            <a:rPr lang="en-US" sz="1700" b="1" kern="1200" dirty="0"/>
            <a:t>Manage students as they can be blocked or removed</a:t>
          </a:r>
          <a:r>
            <a:rPr lang="en-US" sz="1700" kern="1200" dirty="0"/>
            <a:t>.</a:t>
          </a:r>
          <a:r>
            <a:rPr lang="en-US" sz="1700" b="1" kern="1200" dirty="0"/>
            <a:t> </a:t>
          </a:r>
          <a:endParaRPr lang="en-US" sz="1700" kern="1200" dirty="0"/>
        </a:p>
        <a:p>
          <a:pPr marL="171450" lvl="1" indent="-171450" algn="l" defTabSz="755650">
            <a:lnSpc>
              <a:spcPct val="90000"/>
            </a:lnSpc>
            <a:spcBef>
              <a:spcPct val="0"/>
            </a:spcBef>
            <a:spcAft>
              <a:spcPct val="20000"/>
            </a:spcAft>
            <a:buChar char="•"/>
          </a:pPr>
          <a:r>
            <a:rPr lang="en-US" sz="1700" b="1" kern="1200" dirty="0"/>
            <a:t>Delete a classroom when its not needed, everything associated with the classroom would also delete permanently </a:t>
          </a:r>
          <a:endParaRPr lang="en-US" sz="1700" kern="1200" dirty="0"/>
        </a:p>
        <a:p>
          <a:pPr marL="171450" lvl="1" indent="-171450" algn="l" defTabSz="755650">
            <a:lnSpc>
              <a:spcPct val="90000"/>
            </a:lnSpc>
            <a:spcBef>
              <a:spcPct val="0"/>
            </a:spcBef>
            <a:spcAft>
              <a:spcPct val="20000"/>
            </a:spcAft>
            <a:buChar char="•"/>
          </a:pPr>
          <a:r>
            <a:rPr lang="en-US" sz="1700" b="1" kern="1200" dirty="0">
              <a:highlight>
                <a:srgbClr val="FFFF00"/>
              </a:highlight>
            </a:rPr>
            <a:t>Manage a profile by adding data about himself and his organizations and can also reset password</a:t>
          </a:r>
          <a:endParaRPr lang="en-US" sz="1700" kern="1200" dirty="0">
            <a:highlight>
              <a:srgbClr val="FFFF00"/>
            </a:highlight>
          </a:endParaRPr>
        </a:p>
      </dsp:txBody>
      <dsp:txXfrm>
        <a:off x="0" y="516044"/>
        <a:ext cx="4317321" cy="48293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090F7-3681-4CB9-A0B4-F8748894D4D2}">
      <dsp:nvSpPr>
        <dsp:cNvPr id="0" name=""/>
        <dsp:cNvSpPr/>
      </dsp:nvSpPr>
      <dsp:spPr>
        <a:xfrm>
          <a:off x="0" y="60875"/>
          <a:ext cx="4317321"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FOR STUDENT</a:t>
          </a:r>
          <a:endParaRPr lang="en-US" sz="2200" kern="1200" dirty="0"/>
        </a:p>
      </dsp:txBody>
      <dsp:txXfrm>
        <a:off x="25759" y="86634"/>
        <a:ext cx="4265803" cy="476152"/>
      </dsp:txXfrm>
    </dsp:sp>
    <dsp:sp modelId="{F58DD8A7-281A-4871-9C11-708638EF5D4B}">
      <dsp:nvSpPr>
        <dsp:cNvPr id="0" name=""/>
        <dsp:cNvSpPr/>
      </dsp:nvSpPr>
      <dsp:spPr>
        <a:xfrm>
          <a:off x="0" y="588545"/>
          <a:ext cx="4317321" cy="346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dirty="0">
              <a:highlight>
                <a:srgbClr val="FFFF00"/>
              </a:highlight>
            </a:rPr>
            <a:t>Registration/Login using email address and adding appropriate details about them and their academics.</a:t>
          </a:r>
          <a:endParaRPr lang="en-US" sz="1700" kern="1200" dirty="0">
            <a:highlight>
              <a:srgbClr val="FFFF00"/>
            </a:highlight>
          </a:endParaRPr>
        </a:p>
        <a:p>
          <a:pPr marL="171450" lvl="1" indent="-171450" algn="l" defTabSz="755650">
            <a:lnSpc>
              <a:spcPct val="90000"/>
            </a:lnSpc>
            <a:spcBef>
              <a:spcPct val="0"/>
            </a:spcBef>
            <a:spcAft>
              <a:spcPct val="20000"/>
            </a:spcAft>
            <a:buChar char="•"/>
          </a:pPr>
          <a:r>
            <a:rPr lang="en-US" sz="1700" b="1" kern="1200" dirty="0">
              <a:highlight>
                <a:srgbClr val="FFFF00"/>
              </a:highlight>
            </a:rPr>
            <a:t>Chat with other users</a:t>
          </a:r>
          <a:endParaRPr lang="en-US" sz="1700" kern="1200" dirty="0">
            <a:highlight>
              <a:srgbClr val="FFFF00"/>
            </a:highlight>
          </a:endParaRPr>
        </a:p>
        <a:p>
          <a:pPr marL="171450" lvl="1" indent="-171450" algn="l" defTabSz="755650">
            <a:lnSpc>
              <a:spcPct val="90000"/>
            </a:lnSpc>
            <a:spcBef>
              <a:spcPct val="0"/>
            </a:spcBef>
            <a:spcAft>
              <a:spcPct val="20000"/>
            </a:spcAft>
            <a:buChar char="•"/>
          </a:pPr>
          <a:r>
            <a:rPr lang="en-US" sz="1700" b="1" kern="1200" dirty="0"/>
            <a:t>Join Classroom with help of Class ID </a:t>
          </a:r>
          <a:endParaRPr lang="en-US" sz="1700" kern="1200" dirty="0"/>
        </a:p>
        <a:p>
          <a:pPr marL="171450" lvl="1" indent="-171450" algn="l" defTabSz="755650">
            <a:lnSpc>
              <a:spcPct val="90000"/>
            </a:lnSpc>
            <a:spcBef>
              <a:spcPct val="0"/>
            </a:spcBef>
            <a:spcAft>
              <a:spcPct val="20000"/>
            </a:spcAft>
            <a:buChar char="•"/>
          </a:pPr>
          <a:r>
            <a:rPr lang="en-US" sz="1700" b="1" kern="1200"/>
            <a:t>View Announcements and ask queries to their teacher and fellow students. </a:t>
          </a:r>
          <a:endParaRPr lang="en-US" sz="1700" kern="1200"/>
        </a:p>
        <a:p>
          <a:pPr marL="171450" lvl="1" indent="-171450" algn="l" defTabSz="755650">
            <a:lnSpc>
              <a:spcPct val="90000"/>
            </a:lnSpc>
            <a:spcBef>
              <a:spcPct val="0"/>
            </a:spcBef>
            <a:spcAft>
              <a:spcPct val="20000"/>
            </a:spcAft>
            <a:buChar char="•"/>
          </a:pPr>
          <a:r>
            <a:rPr lang="en-US" sz="1700" b="1" kern="1200" dirty="0"/>
            <a:t>View and chat with classmates directly, as all participants names will be visible to each other.  </a:t>
          </a:r>
          <a:endParaRPr lang="en-US" sz="1700" kern="1200" dirty="0"/>
        </a:p>
        <a:p>
          <a:pPr marL="171450" lvl="1" indent="-171450" algn="l" defTabSz="755650">
            <a:lnSpc>
              <a:spcPct val="90000"/>
            </a:lnSpc>
            <a:spcBef>
              <a:spcPct val="0"/>
            </a:spcBef>
            <a:spcAft>
              <a:spcPct val="20000"/>
            </a:spcAft>
            <a:buChar char="•"/>
          </a:pPr>
          <a:r>
            <a:rPr lang="en-US" sz="1700" b="1" kern="1200" dirty="0">
              <a:highlight>
                <a:srgbClr val="FFFF00"/>
              </a:highlight>
            </a:rPr>
            <a:t>Manage a profile by adding data about himself and his organizations and can also reset password</a:t>
          </a:r>
          <a:endParaRPr lang="en-US" sz="1700" kern="1200" dirty="0">
            <a:highlight>
              <a:srgbClr val="FFFF00"/>
            </a:highlight>
          </a:endParaRPr>
        </a:p>
      </dsp:txBody>
      <dsp:txXfrm>
        <a:off x="0" y="588545"/>
        <a:ext cx="4317321" cy="3461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EED3-E57C-4358-AFD4-7044A3027E26}">
      <dsp:nvSpPr>
        <dsp:cNvPr id="0" name=""/>
        <dsp:cNvSpPr/>
      </dsp:nvSpPr>
      <dsp:spPr>
        <a:xfrm>
          <a:off x="0" y="18"/>
          <a:ext cx="2752642" cy="531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Functional Requirements</a:t>
          </a:r>
          <a:endParaRPr lang="en-US" sz="1500" kern="1200" dirty="0"/>
        </a:p>
      </dsp:txBody>
      <dsp:txXfrm>
        <a:off x="25967" y="25985"/>
        <a:ext cx="2700708" cy="480002"/>
      </dsp:txXfrm>
    </dsp:sp>
    <dsp:sp modelId="{D577ED7E-6233-4975-816B-90FB2387DF2E}">
      <dsp:nvSpPr>
        <dsp:cNvPr id="0" name=""/>
        <dsp:cNvSpPr/>
      </dsp:nvSpPr>
      <dsp:spPr>
        <a:xfrm>
          <a:off x="0" y="617004"/>
          <a:ext cx="5894056" cy="4171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136"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Both Teacher and Student can register with help of email-id. If the user skips this step, the application should close, and this email id will be a unique identifier for its account.</a:t>
          </a:r>
        </a:p>
        <a:p>
          <a:pPr marL="114300" lvl="1" indent="-114300" algn="l" defTabSz="666750">
            <a:lnSpc>
              <a:spcPct val="90000"/>
            </a:lnSpc>
            <a:spcBef>
              <a:spcPct val="0"/>
            </a:spcBef>
            <a:spcAft>
              <a:spcPct val="20000"/>
            </a:spcAft>
            <a:buChar char="•"/>
          </a:pPr>
          <a:r>
            <a:rPr lang="en-US" sz="1500" kern="1200" dirty="0"/>
            <a:t>Users can send instant messages to anyone on his contact list and would be notified when the message is successfully delivered.</a:t>
          </a:r>
        </a:p>
        <a:p>
          <a:pPr marL="114300" lvl="1" indent="-114300" algn="l" defTabSz="666750">
            <a:lnSpc>
              <a:spcPct val="90000"/>
            </a:lnSpc>
            <a:spcBef>
              <a:spcPct val="0"/>
            </a:spcBef>
            <a:spcAft>
              <a:spcPct val="20000"/>
            </a:spcAft>
            <a:buChar char="•"/>
          </a:pPr>
          <a:r>
            <a:rPr lang="en-US" sz="1500" kern="1200" dirty="0"/>
            <a:t>For attachments, users should be able to send images, documents, and links. Supported image formats(JPG, PNG, GIF).</a:t>
          </a:r>
        </a:p>
        <a:p>
          <a:pPr marL="114300" lvl="1" indent="-114300" algn="l" defTabSz="666750">
            <a:lnSpc>
              <a:spcPct val="90000"/>
            </a:lnSpc>
            <a:spcBef>
              <a:spcPct val="0"/>
            </a:spcBef>
            <a:spcAft>
              <a:spcPct val="20000"/>
            </a:spcAft>
            <a:buChar char="•"/>
          </a:pPr>
          <a:r>
            <a:rPr lang="en-US" sz="1500" kern="1200" dirty="0"/>
            <a:t>Users must be able to get information on whether the message sent has been read by the intended recipient. </a:t>
          </a:r>
        </a:p>
        <a:p>
          <a:pPr marL="114300" lvl="1" indent="-114300" algn="l" defTabSz="666750">
            <a:lnSpc>
              <a:spcPct val="90000"/>
            </a:lnSpc>
            <a:spcBef>
              <a:spcPct val="0"/>
            </a:spcBef>
            <a:spcAft>
              <a:spcPct val="20000"/>
            </a:spcAft>
            <a:buChar char="•"/>
          </a:pPr>
          <a:r>
            <a:rPr lang="en-US" sz="1500" kern="1200" dirty="0"/>
            <a:t>A Teacher can create classrooms and he will remain the sole admin.</a:t>
          </a:r>
        </a:p>
        <a:p>
          <a:pPr marL="114300" lvl="1" indent="-114300" algn="l" defTabSz="666750">
            <a:lnSpc>
              <a:spcPct val="90000"/>
            </a:lnSpc>
            <a:spcBef>
              <a:spcPct val="0"/>
            </a:spcBef>
            <a:spcAft>
              <a:spcPct val="20000"/>
            </a:spcAft>
            <a:buChar char="•"/>
          </a:pPr>
          <a:r>
            <a:rPr lang="en-US" sz="1500" kern="1200" dirty="0"/>
            <a:t>To join a classroom invites will be sent through the StuFun app or email and users will have a name pre-decided with their admin.</a:t>
          </a:r>
        </a:p>
        <a:p>
          <a:pPr marL="114300" lvl="1" indent="-114300" algn="l" defTabSz="666750">
            <a:lnSpc>
              <a:spcPct val="90000"/>
            </a:lnSpc>
            <a:spcBef>
              <a:spcPct val="0"/>
            </a:spcBef>
            <a:spcAft>
              <a:spcPct val="20000"/>
            </a:spcAft>
            <a:buChar char="•"/>
          </a:pPr>
          <a:r>
            <a:rPr lang="en-US" sz="1500" kern="1200" dirty="0"/>
            <a:t>Teachers can not send instant messages to other members of the classroom but can address all through a common discussion panel.</a:t>
          </a:r>
        </a:p>
        <a:p>
          <a:pPr marL="114300" lvl="1" indent="-114300" algn="l" defTabSz="666750">
            <a:lnSpc>
              <a:spcPct val="90000"/>
            </a:lnSpc>
            <a:spcBef>
              <a:spcPct val="0"/>
            </a:spcBef>
            <a:spcAft>
              <a:spcPct val="20000"/>
            </a:spcAft>
            <a:buChar char="•"/>
          </a:pPr>
          <a:r>
            <a:rPr lang="en-US" sz="1500" kern="1200" dirty="0"/>
            <a:t>Teachers of a classroom will also be having functions like discussion and make announcements, as well as view classroom student details, notifications of such, will also be managed like the likes of schedule reminders and alert</a:t>
          </a:r>
          <a:r>
            <a:rPr lang="en-US" sz="1300" kern="1200" dirty="0"/>
            <a:t>.</a:t>
          </a:r>
        </a:p>
      </dsp:txBody>
      <dsp:txXfrm>
        <a:off x="0" y="617004"/>
        <a:ext cx="5894056" cy="4171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5CD50-02CE-47B5-92C3-BA65054634C1}">
      <dsp:nvSpPr>
        <dsp:cNvPr id="0" name=""/>
        <dsp:cNvSpPr/>
      </dsp:nvSpPr>
      <dsp:spPr>
        <a:xfrm>
          <a:off x="0" y="4274"/>
          <a:ext cx="2670699" cy="6349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Non-Functional Requirements</a:t>
          </a:r>
        </a:p>
      </dsp:txBody>
      <dsp:txXfrm>
        <a:off x="30993" y="35267"/>
        <a:ext cx="2608713" cy="572915"/>
      </dsp:txXfrm>
    </dsp:sp>
    <dsp:sp modelId="{A9D8D368-77CB-4107-AAE4-C72FD9C27DE6}">
      <dsp:nvSpPr>
        <dsp:cNvPr id="0" name=""/>
        <dsp:cNvSpPr/>
      </dsp:nvSpPr>
      <dsp:spPr>
        <a:xfrm>
          <a:off x="0" y="655796"/>
          <a:ext cx="3200397" cy="275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13"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Performance</a:t>
          </a:r>
        </a:p>
        <a:p>
          <a:pPr marL="114300" lvl="1" indent="-114300" algn="l" defTabSz="666750">
            <a:lnSpc>
              <a:spcPct val="90000"/>
            </a:lnSpc>
            <a:spcBef>
              <a:spcPct val="0"/>
            </a:spcBef>
            <a:spcAft>
              <a:spcPct val="20000"/>
            </a:spcAft>
            <a:buChar char="•"/>
          </a:pPr>
          <a:r>
            <a:rPr lang="en-US" sz="1500" kern="1200" dirty="0"/>
            <a:t>Scalability</a:t>
          </a:r>
        </a:p>
        <a:p>
          <a:pPr marL="114300" lvl="1" indent="-114300" algn="l" defTabSz="666750">
            <a:lnSpc>
              <a:spcPct val="90000"/>
            </a:lnSpc>
            <a:spcBef>
              <a:spcPct val="0"/>
            </a:spcBef>
            <a:spcAft>
              <a:spcPct val="20000"/>
            </a:spcAft>
            <a:buChar char="•"/>
          </a:pPr>
          <a:r>
            <a:rPr lang="en-US" sz="1500" kern="1200" dirty="0"/>
            <a:t>Security Requirements and Privacy</a:t>
          </a:r>
        </a:p>
        <a:p>
          <a:pPr marL="114300" lvl="1" indent="-114300" algn="l" defTabSz="666750">
            <a:lnSpc>
              <a:spcPct val="90000"/>
            </a:lnSpc>
            <a:spcBef>
              <a:spcPct val="0"/>
            </a:spcBef>
            <a:spcAft>
              <a:spcPct val="20000"/>
            </a:spcAft>
            <a:buChar char="•"/>
          </a:pPr>
          <a:r>
            <a:rPr lang="en-US" sz="1500" kern="1200" dirty="0"/>
            <a:t>Robustness</a:t>
          </a:r>
        </a:p>
        <a:p>
          <a:pPr marL="114300" lvl="1" indent="-114300" algn="l" defTabSz="666750">
            <a:lnSpc>
              <a:spcPct val="90000"/>
            </a:lnSpc>
            <a:spcBef>
              <a:spcPct val="0"/>
            </a:spcBef>
            <a:spcAft>
              <a:spcPct val="20000"/>
            </a:spcAft>
            <a:buChar char="•"/>
          </a:pPr>
          <a:r>
            <a:rPr lang="en-US" sz="1500" kern="1200" dirty="0"/>
            <a:t>Availability</a:t>
          </a:r>
        </a:p>
        <a:p>
          <a:pPr marL="114300" lvl="1" indent="-114300" algn="l" defTabSz="666750">
            <a:lnSpc>
              <a:spcPct val="90000"/>
            </a:lnSpc>
            <a:spcBef>
              <a:spcPct val="0"/>
            </a:spcBef>
            <a:spcAft>
              <a:spcPct val="20000"/>
            </a:spcAft>
            <a:buChar char="•"/>
          </a:pPr>
          <a:r>
            <a:rPr lang="en-US" sz="1500" kern="1200" dirty="0"/>
            <a:t>Maintainability</a:t>
          </a:r>
        </a:p>
        <a:p>
          <a:pPr marL="114300" lvl="1" indent="-114300" algn="l" defTabSz="666750">
            <a:lnSpc>
              <a:spcPct val="90000"/>
            </a:lnSpc>
            <a:spcBef>
              <a:spcPct val="0"/>
            </a:spcBef>
            <a:spcAft>
              <a:spcPct val="20000"/>
            </a:spcAft>
            <a:buChar char="•"/>
          </a:pPr>
          <a:r>
            <a:rPr lang="en-US" sz="1500" kern="1200" dirty="0"/>
            <a:t>Portability and compatibility</a:t>
          </a:r>
        </a:p>
        <a:p>
          <a:pPr marL="114300" lvl="1" indent="-114300" algn="l" defTabSz="666750">
            <a:lnSpc>
              <a:spcPct val="90000"/>
            </a:lnSpc>
            <a:spcBef>
              <a:spcPct val="0"/>
            </a:spcBef>
            <a:spcAft>
              <a:spcPct val="20000"/>
            </a:spcAft>
            <a:buChar char="•"/>
          </a:pPr>
          <a:r>
            <a:rPr lang="en-US" sz="1500" kern="1200" dirty="0"/>
            <a:t>Operational Requirements</a:t>
          </a:r>
        </a:p>
      </dsp:txBody>
      <dsp:txXfrm>
        <a:off x="0" y="655796"/>
        <a:ext cx="3200397" cy="27564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11/25/2020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11/25/2020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11/25/2020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11/25/2020</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11/25/2020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11/25/2020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11/25/2020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11/25/2020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11/25/2020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11/25/2020</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Blueprint_reading;_a_practical_manual_of_instruction_in_blueprint_reading_through_the_analysis_of_typical_plates_with_reference_to_mechanical_drawing_conventions_and_methods,_the_laws_of_projection,_(14777611401).jpg" TargetMode="External"/><Relationship Id="rId2" Type="http://schemas.openxmlformats.org/officeDocument/2006/relationships/image" Target="../media/image11.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open.edu/openlearn/science-maths-technology/computing-and-ict/computing/simple-coding-summary" TargetMode="External"/><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
            <a:ext cx="6858000" cy="3200400"/>
          </a:xfrm>
        </p:spPr>
        <p:txBody>
          <a:bodyPr/>
          <a:lstStyle/>
          <a:p>
            <a:r>
              <a:rPr lang="en-US" dirty="0"/>
              <a:t>STuFun</a:t>
            </a:r>
          </a:p>
        </p:txBody>
      </p:sp>
      <p:sp>
        <p:nvSpPr>
          <p:cNvPr id="3" name="Subtitle 2"/>
          <p:cNvSpPr>
            <a:spLocks noGrp="1"/>
          </p:cNvSpPr>
          <p:nvPr>
            <p:ph type="subTitle" idx="1"/>
          </p:nvPr>
        </p:nvSpPr>
        <p:spPr>
          <a:xfrm>
            <a:off x="609600" y="3429000"/>
            <a:ext cx="6858000" cy="1097280"/>
          </a:xfrm>
        </p:spPr>
        <p:txBody>
          <a:bodyPr/>
          <a:lstStyle/>
          <a:p>
            <a:r>
              <a:rPr lang="en-US" dirty="0"/>
              <a:t>Android Application for Mini Project</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838" y="0"/>
            <a:ext cx="9163276" cy="818985"/>
          </a:xfrm>
        </p:spPr>
        <p:txBody>
          <a:bodyPr>
            <a:normAutofit/>
          </a:bodyPr>
          <a:lstStyle/>
          <a:p>
            <a:pPr algn="ctr"/>
            <a:r>
              <a:rPr lang="en-US" sz="4400" dirty="0"/>
              <a:t>Application feature overview</a:t>
            </a:r>
          </a:p>
        </p:txBody>
      </p:sp>
      <p:sp>
        <p:nvSpPr>
          <p:cNvPr id="3" name="Text Placeholder 2"/>
          <p:cNvSpPr>
            <a:spLocks noGrp="1"/>
          </p:cNvSpPr>
          <p:nvPr>
            <p:ph type="body" idx="1"/>
          </p:nvPr>
        </p:nvSpPr>
        <p:spPr>
          <a:xfrm>
            <a:off x="1050838" y="818985"/>
            <a:ext cx="9163275" cy="1097280"/>
          </a:xfrm>
        </p:spPr>
        <p:txBody>
          <a:bodyPr>
            <a:normAutofit fontScale="25000" lnSpcReduction="20000"/>
          </a:bodyPr>
          <a:lstStyle/>
          <a:p>
            <a:pPr marL="0" marR="0" algn="just">
              <a:lnSpc>
                <a:spcPct val="150000"/>
              </a:lnSpc>
              <a:spcBef>
                <a:spcPts val="0"/>
              </a:spcBef>
              <a:spcAft>
                <a:spcPts val="800"/>
              </a:spcAft>
            </a:pPr>
            <a:r>
              <a:rPr lang="en-US" sz="6800" dirty="0">
                <a:effectLst/>
                <a:ea typeface="Calibri" panose="020F0502020204030204" pitchFamily="34" charset="0"/>
                <a:cs typeface="Mangal" panose="02040503050203030202" pitchFamily="18" charset="0"/>
              </a:rPr>
              <a:t>The whole application consists of 2 actors i.e., Teacher and Student. Both these actors have some same and some different functionalities which differentiate the actors inside the application. These functionalities are : </a:t>
            </a:r>
          </a:p>
          <a:p>
            <a:endParaRPr lang="en-US" dirty="0"/>
          </a:p>
        </p:txBody>
      </p:sp>
      <p:graphicFrame>
        <p:nvGraphicFramePr>
          <p:cNvPr id="7" name="Diagram 6">
            <a:extLst>
              <a:ext uri="{FF2B5EF4-FFF2-40B4-BE49-F238E27FC236}">
                <a16:creationId xmlns:a16="http://schemas.microsoft.com/office/drawing/2014/main" id="{D915251E-D046-4F6D-AE3F-75721A75AD26}"/>
              </a:ext>
            </a:extLst>
          </p:cNvPr>
          <p:cNvGraphicFramePr/>
          <p:nvPr>
            <p:extLst>
              <p:ext uri="{D42A27DB-BD31-4B8C-83A1-F6EECF244321}">
                <p14:modId xmlns:p14="http://schemas.microsoft.com/office/powerpoint/2010/main" val="2870202890"/>
              </p:ext>
            </p:extLst>
          </p:nvPr>
        </p:nvGraphicFramePr>
        <p:xfrm>
          <a:off x="417198" y="1916265"/>
          <a:ext cx="4317321" cy="5347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0166342D-8BF1-4E6A-9B66-51A9163FC251}"/>
              </a:ext>
            </a:extLst>
          </p:cNvPr>
          <p:cNvGraphicFramePr/>
          <p:nvPr>
            <p:extLst>
              <p:ext uri="{D42A27DB-BD31-4B8C-83A1-F6EECF244321}">
                <p14:modId xmlns:p14="http://schemas.microsoft.com/office/powerpoint/2010/main" val="2918488376"/>
              </p:ext>
            </p:extLst>
          </p:nvPr>
        </p:nvGraphicFramePr>
        <p:xfrm>
          <a:off x="5368159" y="1844703"/>
          <a:ext cx="4317321" cy="41104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1805-A07B-476A-948F-23C74C379041}"/>
              </a:ext>
            </a:extLst>
          </p:cNvPr>
          <p:cNvSpPr>
            <a:spLocks noGrp="1"/>
          </p:cNvSpPr>
          <p:nvPr>
            <p:ph type="title"/>
          </p:nvPr>
        </p:nvSpPr>
        <p:spPr>
          <a:xfrm>
            <a:off x="6556248" y="384048"/>
            <a:ext cx="4800600" cy="1828800"/>
          </a:xfrm>
        </p:spPr>
        <p:txBody>
          <a:bodyPr anchor="b">
            <a:normAutofit/>
          </a:bodyPr>
          <a:lstStyle/>
          <a:p>
            <a:r>
              <a:rPr lang="en-US" dirty="0"/>
              <a:t>Implementation and methodology</a:t>
            </a:r>
          </a:p>
        </p:txBody>
      </p:sp>
      <p:pic>
        <p:nvPicPr>
          <p:cNvPr id="9" name="Picture Placeholder 8" descr="Diagram, engineering drawing&#10;&#10;Description automatically generated">
            <a:extLst>
              <a:ext uri="{FF2B5EF4-FFF2-40B4-BE49-F238E27FC236}">
                <a16:creationId xmlns:a16="http://schemas.microsoft.com/office/drawing/2014/main" id="{025646E7-68BD-4EF2-A9F3-F4E08155DE17}"/>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155" r="21155"/>
          <a:stretch>
            <a:fillRect/>
          </a:stretch>
        </p:blipFill>
        <p:spPr>
          <a:xfrm>
            <a:off x="0" y="0"/>
            <a:ext cx="6096000" cy="6858000"/>
          </a:xfrm>
        </p:spPr>
      </p:pic>
      <p:sp>
        <p:nvSpPr>
          <p:cNvPr id="30" name="Text Placeholder 3">
            <a:extLst>
              <a:ext uri="{FF2B5EF4-FFF2-40B4-BE49-F238E27FC236}">
                <a16:creationId xmlns:a16="http://schemas.microsoft.com/office/drawing/2014/main" id="{D043AFF0-AE78-4A40-BDBB-296614948EFD}"/>
              </a:ext>
            </a:extLst>
          </p:cNvPr>
          <p:cNvSpPr>
            <a:spLocks noGrp="1"/>
          </p:cNvSpPr>
          <p:nvPr>
            <p:ph type="body" sz="half" idx="2"/>
          </p:nvPr>
        </p:nvSpPr>
        <p:spPr>
          <a:xfrm>
            <a:off x="6556249" y="2240280"/>
            <a:ext cx="4799013" cy="3246437"/>
          </a:xfrm>
        </p:spPr>
        <p:txBody>
          <a:bodyPr/>
          <a:lstStyle/>
          <a:p>
            <a:endParaRPr lang="en-US" dirty="0"/>
          </a:p>
        </p:txBody>
      </p:sp>
      <p:sp>
        <p:nvSpPr>
          <p:cNvPr id="11" name="TextBox 10">
            <a:extLst>
              <a:ext uri="{FF2B5EF4-FFF2-40B4-BE49-F238E27FC236}">
                <a16:creationId xmlns:a16="http://schemas.microsoft.com/office/drawing/2014/main" id="{7033F7E4-AF6B-4270-9389-6DBF56B8B945}"/>
              </a:ext>
            </a:extLst>
          </p:cNvPr>
          <p:cNvSpPr txBox="1"/>
          <p:nvPr/>
        </p:nvSpPr>
        <p:spPr>
          <a:xfrm>
            <a:off x="0" y="6858000"/>
            <a:ext cx="6096000" cy="230832"/>
          </a:xfrm>
          <a:prstGeom prst="rect">
            <a:avLst/>
          </a:prstGeom>
          <a:noFill/>
        </p:spPr>
        <p:txBody>
          <a:bodyPr wrap="square" rtlCol="0">
            <a:spAutoFit/>
          </a:bodyPr>
          <a:lstStyle/>
          <a:p>
            <a:r>
              <a:rPr lang="en-US" sz="900">
                <a:hlinkClick r:id="rId3" tooltip="https://commons.wikimedia.org/wiki/File:Blueprint_reading;_a_practical_manual_of_instruction_in_blueprint_reading_through_the_analysis_of_typical_plates_with_reference_to_mechanical_drawing_conventions_and_methods,_the_laws_of_projection,_(14777611401).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61542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191" y="94753"/>
            <a:ext cx="11589055" cy="1295400"/>
          </a:xfrm>
        </p:spPr>
        <p:txBody>
          <a:bodyPr/>
          <a:lstStyle/>
          <a:p>
            <a:r>
              <a:rPr lang="en-US" dirty="0"/>
              <a:t>Functional and non-functional requirements</a:t>
            </a:r>
          </a:p>
        </p:txBody>
      </p:sp>
      <p:graphicFrame>
        <p:nvGraphicFramePr>
          <p:cNvPr id="5" name="Content Placeholder 4">
            <a:extLst>
              <a:ext uri="{FF2B5EF4-FFF2-40B4-BE49-F238E27FC236}">
                <a16:creationId xmlns:a16="http://schemas.microsoft.com/office/drawing/2014/main" id="{C4D06651-C2BA-42FE-97D1-27722EAE52C5}"/>
              </a:ext>
            </a:extLst>
          </p:cNvPr>
          <p:cNvGraphicFramePr>
            <a:graphicFrameLocks noGrp="1"/>
          </p:cNvGraphicFramePr>
          <p:nvPr>
            <p:ph sz="half" idx="1"/>
            <p:extLst>
              <p:ext uri="{D42A27DB-BD31-4B8C-83A1-F6EECF244321}">
                <p14:modId xmlns:p14="http://schemas.microsoft.com/office/powerpoint/2010/main" val="563746055"/>
              </p:ext>
            </p:extLst>
          </p:nvPr>
        </p:nvGraphicFramePr>
        <p:xfrm>
          <a:off x="1279662" y="1833393"/>
          <a:ext cx="5894056" cy="5604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5C31BE5B-8D92-4D59-B71F-24C7B266FAF7}"/>
              </a:ext>
            </a:extLst>
          </p:cNvPr>
          <p:cNvGraphicFramePr/>
          <p:nvPr>
            <p:extLst>
              <p:ext uri="{D42A27DB-BD31-4B8C-83A1-F6EECF244321}">
                <p14:modId xmlns:p14="http://schemas.microsoft.com/office/powerpoint/2010/main" val="1181773965"/>
              </p:ext>
            </p:extLst>
          </p:nvPr>
        </p:nvGraphicFramePr>
        <p:xfrm>
          <a:off x="8620301" y="1835253"/>
          <a:ext cx="3200397" cy="34331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5230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AF1174C-F9D2-490E-8BAD-F1A1277C2D04}"/>
              </a:ext>
            </a:extLst>
          </p:cNvPr>
          <p:cNvSpPr>
            <a:spLocks noGrp="1"/>
          </p:cNvSpPr>
          <p:nvPr>
            <p:ph type="title"/>
          </p:nvPr>
        </p:nvSpPr>
        <p:spPr>
          <a:xfrm>
            <a:off x="6554662" y="950500"/>
            <a:ext cx="4800600" cy="841565"/>
          </a:xfrm>
        </p:spPr>
        <p:txBody>
          <a:bodyPr/>
          <a:lstStyle/>
          <a:p>
            <a:r>
              <a:rPr lang="en-US" dirty="0"/>
              <a:t>Software design</a:t>
            </a:r>
          </a:p>
        </p:txBody>
      </p:sp>
      <p:pic>
        <p:nvPicPr>
          <p:cNvPr id="15" name="Picture 14">
            <a:extLst>
              <a:ext uri="{FF2B5EF4-FFF2-40B4-BE49-F238E27FC236}">
                <a16:creationId xmlns:a16="http://schemas.microsoft.com/office/drawing/2014/main" id="{8300B85C-E6FD-4352-8473-B2CC4C2D3864}"/>
              </a:ext>
            </a:extLst>
          </p:cNvPr>
          <p:cNvPicPr>
            <a:picLocks noChangeAspect="1"/>
          </p:cNvPicPr>
          <p:nvPr/>
        </p:nvPicPr>
        <p:blipFill rotWithShape="1">
          <a:blip r:embed="rId2"/>
          <a:srcRect l="13745" r="25366" b="-1"/>
          <a:stretch/>
        </p:blipFill>
        <p:spPr>
          <a:xfrm>
            <a:off x="20" y="10"/>
            <a:ext cx="6095980" cy="6857990"/>
          </a:xfrm>
          <a:prstGeom prst="rect">
            <a:avLst/>
          </a:prstGeom>
          <a:noFill/>
          <a:ln>
            <a:noFill/>
          </a:ln>
        </p:spPr>
      </p:pic>
      <p:sp>
        <p:nvSpPr>
          <p:cNvPr id="21" name="Text Placeholder 3">
            <a:extLst>
              <a:ext uri="{FF2B5EF4-FFF2-40B4-BE49-F238E27FC236}">
                <a16:creationId xmlns:a16="http://schemas.microsoft.com/office/drawing/2014/main" id="{212DE930-F23D-4CA6-BD15-BB407764E2EA}"/>
              </a:ext>
            </a:extLst>
          </p:cNvPr>
          <p:cNvSpPr>
            <a:spLocks noGrp="1"/>
          </p:cNvSpPr>
          <p:nvPr>
            <p:ph type="body" sz="half" idx="2"/>
          </p:nvPr>
        </p:nvSpPr>
        <p:spPr>
          <a:xfrm>
            <a:off x="6556249" y="2240280"/>
            <a:ext cx="4799013" cy="3246437"/>
          </a:xfrm>
        </p:spPr>
        <p:txBody>
          <a:bodyPr>
            <a:normAutofit/>
          </a:bodyPr>
          <a:lstStyle/>
          <a:p>
            <a:pPr marL="285750" indent="-285750">
              <a:spcBef>
                <a:spcPts val="2400"/>
              </a:spcBef>
              <a:buFont typeface="Arial" panose="020B0604020202020204" pitchFamily="34" charset="0"/>
              <a:buChar char="•"/>
            </a:pPr>
            <a:r>
              <a:rPr lang="en-US" sz="1700" b="0" i="0" dirty="0">
                <a:solidFill>
                  <a:srgbClr val="202122"/>
                </a:solidFill>
                <a:effectLst/>
              </a:rPr>
              <a:t>Software design is the process of envisioning and defining software solutions to one or more sets of problems.</a:t>
            </a:r>
          </a:p>
          <a:p>
            <a:pPr marL="285750" indent="-285750">
              <a:spcBef>
                <a:spcPts val="2400"/>
              </a:spcBef>
              <a:buFont typeface="Arial" panose="020B0604020202020204" pitchFamily="34" charset="0"/>
              <a:buChar char="•"/>
            </a:pPr>
            <a:r>
              <a:rPr lang="en-US" sz="1700" dirty="0">
                <a:solidFill>
                  <a:srgbClr val="202122"/>
                </a:solidFill>
              </a:rPr>
              <a:t>In the following slides we will see some of the architectural designs that we have used to build a basic structure of the app. </a:t>
            </a:r>
            <a:endParaRPr lang="en-US" sz="1700" dirty="0"/>
          </a:p>
        </p:txBody>
      </p:sp>
    </p:spTree>
    <p:extLst>
      <p:ext uri="{BB962C8B-B14F-4D97-AF65-F5344CB8AC3E}">
        <p14:creationId xmlns:p14="http://schemas.microsoft.com/office/powerpoint/2010/main" val="311165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4662" y="563880"/>
            <a:ext cx="5245074" cy="836609"/>
          </a:xfrm>
        </p:spPr>
        <p:txBody>
          <a:bodyPr anchor="b">
            <a:normAutofit/>
          </a:bodyPr>
          <a:lstStyle/>
          <a:p>
            <a:r>
              <a:rPr lang="en-US" dirty="0"/>
              <a:t>Data flow diagram</a:t>
            </a:r>
          </a:p>
        </p:txBody>
      </p:sp>
      <p:pic>
        <p:nvPicPr>
          <p:cNvPr id="10" name="Picture 9" descr="Diagram, schematic&#10;&#10;Description automatically generated">
            <a:extLst>
              <a:ext uri="{FF2B5EF4-FFF2-40B4-BE49-F238E27FC236}">
                <a16:creationId xmlns:a16="http://schemas.microsoft.com/office/drawing/2014/main" id="{8C593EDA-28E0-45F0-96BD-C547703813B2}"/>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0" y="563880"/>
            <a:ext cx="6096000" cy="5730240"/>
          </a:xfrm>
          <a:prstGeom prst="rect">
            <a:avLst/>
          </a:prstGeom>
          <a:noFill/>
          <a:ln>
            <a:noFill/>
          </a:ln>
        </p:spPr>
      </p:pic>
      <p:sp>
        <p:nvSpPr>
          <p:cNvPr id="28" name="Text Placeholder 3">
            <a:extLst>
              <a:ext uri="{FF2B5EF4-FFF2-40B4-BE49-F238E27FC236}">
                <a16:creationId xmlns:a16="http://schemas.microsoft.com/office/drawing/2014/main" id="{11F9EF8E-B8C8-450A-AD54-18150B173870}"/>
              </a:ext>
            </a:extLst>
          </p:cNvPr>
          <p:cNvSpPr>
            <a:spLocks noGrp="1"/>
          </p:cNvSpPr>
          <p:nvPr>
            <p:ph type="body" sz="half" idx="2"/>
          </p:nvPr>
        </p:nvSpPr>
        <p:spPr>
          <a:xfrm>
            <a:off x="6554662" y="1400489"/>
            <a:ext cx="4799013" cy="5011575"/>
          </a:xfrm>
        </p:spPr>
        <p:txBody>
          <a:bodyPr>
            <a:normAutofit/>
          </a:bodyPr>
          <a:lstStyle/>
          <a:p>
            <a:pPr marL="342900" indent="-342900">
              <a:buFont typeface="Arial" panose="020B0604020202020204" pitchFamily="34" charset="0"/>
              <a:buChar char="•"/>
            </a:pPr>
            <a:r>
              <a:rPr lang="en-US" sz="1700" dirty="0"/>
              <a:t>This DFD gives us an idea of how logically things work inside the app.</a:t>
            </a:r>
          </a:p>
          <a:p>
            <a:pPr marL="342900" indent="-342900">
              <a:buFont typeface="Arial" panose="020B0604020202020204" pitchFamily="34" charset="0"/>
              <a:buChar char="•"/>
            </a:pPr>
            <a:r>
              <a:rPr lang="en-US" sz="1700" dirty="0"/>
              <a:t>The StuFun application has a total of three actors viz “Teacher”, “User/Student” and “Admin”.</a:t>
            </a:r>
          </a:p>
          <a:p>
            <a:pPr marL="342900" indent="-342900">
              <a:buFont typeface="Arial" panose="020B0604020202020204" pitchFamily="34" charset="0"/>
              <a:buChar char="•"/>
            </a:pPr>
            <a:r>
              <a:rPr lang="en-US" sz="1700" dirty="0"/>
              <a:t>Teacher and Student are the two actors on the stage whereas the admin is behind the stage.</a:t>
            </a:r>
          </a:p>
          <a:p>
            <a:pPr marL="342900" indent="-342900">
              <a:buFont typeface="Arial" panose="020B0604020202020204" pitchFamily="34" charset="0"/>
              <a:buChar char="•"/>
            </a:pPr>
            <a:r>
              <a:rPr lang="en-US" sz="1700" dirty="0"/>
              <a:t>The Teacher and Student are the primary users of the app and have options of creating and joining classes and chatting with other users.</a:t>
            </a:r>
          </a:p>
          <a:p>
            <a:pPr marL="342900" indent="-342900">
              <a:buFont typeface="Arial" panose="020B0604020202020204" pitchFamily="34" charset="0"/>
              <a:buChar char="•"/>
            </a:pPr>
            <a:r>
              <a:rPr lang="en-US" sz="1700" dirty="0"/>
              <a:t>The admin also manages the database along with user management.</a:t>
            </a:r>
          </a:p>
        </p:txBody>
      </p:sp>
    </p:spTree>
    <p:extLst>
      <p:ext uri="{BB962C8B-B14F-4D97-AF65-F5344CB8AC3E}">
        <p14:creationId xmlns:p14="http://schemas.microsoft.com/office/powerpoint/2010/main" val="127682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4662" y="250003"/>
            <a:ext cx="4800600" cy="841565"/>
          </a:xfrm>
        </p:spPr>
        <p:txBody>
          <a:bodyPr anchor="b">
            <a:normAutofit/>
          </a:bodyPr>
          <a:lstStyle/>
          <a:p>
            <a:r>
              <a:rPr lang="en-US" dirty="0"/>
              <a:t>Use case diagram</a:t>
            </a:r>
          </a:p>
        </p:txBody>
      </p:sp>
      <p:pic>
        <p:nvPicPr>
          <p:cNvPr id="6" name="Picture 5">
            <a:extLst>
              <a:ext uri="{FF2B5EF4-FFF2-40B4-BE49-F238E27FC236}">
                <a16:creationId xmlns:a16="http://schemas.microsoft.com/office/drawing/2014/main" id="{444B345F-A651-4305-BC9E-4635956271A8}"/>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0" y="262247"/>
            <a:ext cx="6096000" cy="6333506"/>
          </a:xfrm>
          <a:prstGeom prst="rect">
            <a:avLst/>
          </a:prstGeom>
          <a:noFill/>
          <a:ln>
            <a:noFill/>
          </a:ln>
        </p:spPr>
      </p:pic>
      <p:sp>
        <p:nvSpPr>
          <p:cNvPr id="31" name="Text Placeholder 3">
            <a:extLst>
              <a:ext uri="{FF2B5EF4-FFF2-40B4-BE49-F238E27FC236}">
                <a16:creationId xmlns:a16="http://schemas.microsoft.com/office/drawing/2014/main" id="{131737E5-2156-45D8-8FC7-0D777BE5E260}"/>
              </a:ext>
            </a:extLst>
          </p:cNvPr>
          <p:cNvSpPr>
            <a:spLocks noGrp="1"/>
          </p:cNvSpPr>
          <p:nvPr>
            <p:ph type="body" sz="half" idx="2"/>
          </p:nvPr>
        </p:nvSpPr>
        <p:spPr>
          <a:xfrm>
            <a:off x="6556249" y="1099519"/>
            <a:ext cx="4799013" cy="5496234"/>
          </a:xfrm>
        </p:spPr>
        <p:txBody>
          <a:bodyPr>
            <a:normAutofit/>
          </a:bodyPr>
          <a:lstStyle/>
          <a:p>
            <a:pPr marL="285750" indent="-285750">
              <a:buFont typeface="Arial" panose="020B0604020202020204" pitchFamily="34" charset="0"/>
              <a:buChar char="•"/>
            </a:pPr>
            <a:r>
              <a:rPr lang="en-US" sz="1700" dirty="0"/>
              <a:t>The use case diagram carry forwards the idea of actors and in a brief manner tells us the various functions the actors have at their dispose.</a:t>
            </a:r>
          </a:p>
          <a:p>
            <a:pPr marL="285750" indent="-285750">
              <a:buFont typeface="Arial" panose="020B0604020202020204" pitchFamily="34" charset="0"/>
              <a:buChar char="•"/>
            </a:pPr>
            <a:r>
              <a:rPr lang="en-US" sz="1700" dirty="0"/>
              <a:t>The teacher’s primary job is to conduct classrooms and activities like create classroom, upload information and student management help him to do so.</a:t>
            </a:r>
          </a:p>
          <a:p>
            <a:pPr marL="285750" indent="-285750">
              <a:buFont typeface="Arial" panose="020B0604020202020204" pitchFamily="34" charset="0"/>
              <a:buChar char="•"/>
            </a:pPr>
            <a:r>
              <a:rPr lang="en-US" sz="1700" dirty="0"/>
              <a:t>The primary acts of a user/student are to join a classroom and chat with other users.</a:t>
            </a:r>
          </a:p>
          <a:p>
            <a:pPr marL="285750" indent="-285750">
              <a:buFont typeface="Arial" panose="020B0604020202020204" pitchFamily="34" charset="0"/>
              <a:buChar char="•"/>
            </a:pPr>
            <a:r>
              <a:rPr lang="en-US" sz="1700" dirty="0"/>
              <a:t>The students use a classroom with help of join class activity and further uses it with “view uploaded info” and “send message” activities.</a:t>
            </a:r>
          </a:p>
          <a:p>
            <a:pPr marL="285750" indent="-285750">
              <a:buFont typeface="Arial" panose="020B0604020202020204" pitchFamily="34" charset="0"/>
              <a:buChar char="•"/>
            </a:pPr>
            <a:r>
              <a:rPr lang="en-US" sz="1700" dirty="0"/>
              <a:t>Activities like profile and account settings are common to both, helping the users in managing their profiles.</a:t>
            </a:r>
          </a:p>
          <a:p>
            <a:pPr marL="285750" indent="-285750">
              <a:buFont typeface="Arial" panose="020B0604020202020204" pitchFamily="34" charset="0"/>
              <a:buChar char="•"/>
            </a:pPr>
            <a:r>
              <a:rPr lang="en-US" sz="1700" dirty="0"/>
              <a:t>The third actor “Admin” with the help of activities manages the application, users </a:t>
            </a:r>
            <a:r>
              <a:rPr lang="en-US" sz="1700" dirty="0" err="1"/>
              <a:t>amd</a:t>
            </a:r>
            <a:r>
              <a:rPr lang="en-US" sz="1700" dirty="0"/>
              <a:t> database.  </a:t>
            </a:r>
          </a:p>
        </p:txBody>
      </p:sp>
    </p:spTree>
    <p:extLst>
      <p:ext uri="{BB962C8B-B14F-4D97-AF65-F5344CB8AC3E}">
        <p14:creationId xmlns:p14="http://schemas.microsoft.com/office/powerpoint/2010/main" val="32546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499003" y="529718"/>
            <a:ext cx="4800600" cy="841565"/>
          </a:xfrm>
        </p:spPr>
        <p:txBody>
          <a:bodyPr anchor="b">
            <a:normAutofit/>
          </a:bodyPr>
          <a:lstStyle/>
          <a:p>
            <a:r>
              <a:rPr lang="en-US" dirty="0"/>
              <a:t>Class diagram</a:t>
            </a:r>
          </a:p>
        </p:txBody>
      </p:sp>
      <p:pic>
        <p:nvPicPr>
          <p:cNvPr id="5" name="Picture 4">
            <a:extLst>
              <a:ext uri="{FF2B5EF4-FFF2-40B4-BE49-F238E27FC236}">
                <a16:creationId xmlns:a16="http://schemas.microsoft.com/office/drawing/2014/main" id="{2648AD14-2AFD-4264-B014-0E47C9CB8E0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33350" y="0"/>
            <a:ext cx="5829300" cy="6858000"/>
          </a:xfrm>
          <a:prstGeom prst="rect">
            <a:avLst/>
          </a:prstGeom>
          <a:noFill/>
          <a:ln>
            <a:noFill/>
          </a:ln>
        </p:spPr>
      </p:pic>
      <p:sp>
        <p:nvSpPr>
          <p:cNvPr id="26" name="Text Placeholder 3">
            <a:extLst>
              <a:ext uri="{FF2B5EF4-FFF2-40B4-BE49-F238E27FC236}">
                <a16:creationId xmlns:a16="http://schemas.microsoft.com/office/drawing/2014/main" id="{FC087CE9-D601-4F09-BE10-7AF21A89F430}"/>
              </a:ext>
            </a:extLst>
          </p:cNvPr>
          <p:cNvSpPr>
            <a:spLocks noGrp="1"/>
          </p:cNvSpPr>
          <p:nvPr>
            <p:ph type="body" sz="half" idx="2"/>
          </p:nvPr>
        </p:nvSpPr>
        <p:spPr>
          <a:xfrm>
            <a:off x="6499003" y="1371284"/>
            <a:ext cx="5132168" cy="5486716"/>
          </a:xfrm>
        </p:spPr>
        <p:txBody>
          <a:bodyPr>
            <a:normAutofit/>
          </a:bodyPr>
          <a:lstStyle/>
          <a:p>
            <a:pPr marL="285750" indent="-285750">
              <a:buFont typeface="Arial" panose="020B0604020202020204" pitchFamily="34" charset="0"/>
              <a:buChar char="•"/>
            </a:pPr>
            <a:r>
              <a:rPr lang="en-US" sz="1700" dirty="0"/>
              <a:t>The class diagram takes us away from the logical and design part of the project to the actual coding part.</a:t>
            </a:r>
          </a:p>
          <a:p>
            <a:pPr marL="285750" indent="-285750">
              <a:buFont typeface="Arial" panose="020B0604020202020204" pitchFamily="34" charset="0"/>
              <a:buChar char="•"/>
            </a:pPr>
            <a:r>
              <a:rPr lang="en-US" sz="1700" dirty="0"/>
              <a:t>The diagram shows the various classes and their respective attributes and methods.</a:t>
            </a:r>
          </a:p>
          <a:p>
            <a:pPr marL="285750" indent="-285750">
              <a:buFont typeface="Arial" panose="020B0604020202020204" pitchFamily="34" charset="0"/>
              <a:buChar char="•"/>
            </a:pPr>
            <a:r>
              <a:rPr lang="en-US" sz="1700" dirty="0"/>
              <a:t>Register class is a parent class to the classes “User” and “Teacher” which are the classes of the primary users.</a:t>
            </a:r>
          </a:p>
          <a:p>
            <a:pPr marL="285750" indent="-285750">
              <a:buFont typeface="Arial" panose="020B0604020202020204" pitchFamily="34" charset="0"/>
              <a:buChar char="•"/>
            </a:pPr>
            <a:r>
              <a:rPr lang="en-US" sz="1700" dirty="0"/>
              <a:t>The “Chat” and “Classroom” class is common to both “User” and “Teacher” as both users can chat and both users can create and join classroom, respectively.</a:t>
            </a:r>
          </a:p>
          <a:p>
            <a:pPr marL="285750" indent="-285750">
              <a:buFont typeface="Arial" panose="020B0604020202020204" pitchFamily="34" charset="0"/>
              <a:buChar char="•"/>
            </a:pPr>
            <a:r>
              <a:rPr lang="en-US" sz="1700" dirty="0"/>
              <a:t>The classes Discuss, Response and query are for the user as they help giving a typical classroom feel.</a:t>
            </a:r>
          </a:p>
          <a:p>
            <a:pPr marL="285750" indent="-285750">
              <a:buFont typeface="Arial" panose="020B0604020202020204" pitchFamily="34" charset="0"/>
              <a:buChar char="•"/>
            </a:pPr>
            <a:r>
              <a:rPr lang="en-US" sz="1700" dirty="0"/>
              <a:t>The class ”Announcement” works like a notice board for the Teacher where he can pin notices and add date and time to them. </a:t>
            </a:r>
          </a:p>
        </p:txBody>
      </p:sp>
    </p:spTree>
    <p:extLst>
      <p:ext uri="{BB962C8B-B14F-4D97-AF65-F5344CB8AC3E}">
        <p14:creationId xmlns:p14="http://schemas.microsoft.com/office/powerpoint/2010/main" val="346791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88562E-44C5-4FA5-BF58-ECFBAE701732}"/>
              </a:ext>
            </a:extLst>
          </p:cNvPr>
          <p:cNvSpPr>
            <a:spLocks noGrp="1"/>
          </p:cNvSpPr>
          <p:nvPr>
            <p:ph type="title"/>
          </p:nvPr>
        </p:nvSpPr>
        <p:spPr>
          <a:xfrm>
            <a:off x="6556249" y="167617"/>
            <a:ext cx="4800600" cy="841565"/>
          </a:xfrm>
        </p:spPr>
        <p:txBody>
          <a:bodyPr anchor="b">
            <a:normAutofit/>
          </a:bodyPr>
          <a:lstStyle/>
          <a:p>
            <a:r>
              <a:rPr lang="en-US" dirty="0"/>
              <a:t>er diagram</a:t>
            </a:r>
          </a:p>
        </p:txBody>
      </p:sp>
      <p:pic>
        <p:nvPicPr>
          <p:cNvPr id="5" name="Picture 4">
            <a:extLst>
              <a:ext uri="{FF2B5EF4-FFF2-40B4-BE49-F238E27FC236}">
                <a16:creationId xmlns:a16="http://schemas.microsoft.com/office/drawing/2014/main" id="{DE8A3416-8036-43FA-A120-CD2C13599DD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6212" y="0"/>
            <a:ext cx="5743575" cy="6858000"/>
          </a:xfrm>
          <a:prstGeom prst="rect">
            <a:avLst/>
          </a:prstGeom>
          <a:noFill/>
          <a:ln>
            <a:noFill/>
          </a:ln>
        </p:spPr>
      </p:pic>
      <p:sp>
        <p:nvSpPr>
          <p:cNvPr id="36" name="Text Placeholder 3">
            <a:extLst>
              <a:ext uri="{FF2B5EF4-FFF2-40B4-BE49-F238E27FC236}">
                <a16:creationId xmlns:a16="http://schemas.microsoft.com/office/drawing/2014/main" id="{F25192A1-B911-4C95-89A1-8C240FDCB4B8}"/>
              </a:ext>
            </a:extLst>
          </p:cNvPr>
          <p:cNvSpPr>
            <a:spLocks noGrp="1"/>
          </p:cNvSpPr>
          <p:nvPr>
            <p:ph type="body" sz="half" idx="2"/>
          </p:nvPr>
        </p:nvSpPr>
        <p:spPr>
          <a:xfrm>
            <a:off x="6556249" y="1009182"/>
            <a:ext cx="5459539" cy="5848818"/>
          </a:xfrm>
        </p:spPr>
        <p:txBody>
          <a:bodyPr>
            <a:normAutofit fontScale="70000" lnSpcReduction="20000"/>
          </a:bodyPr>
          <a:lstStyle/>
          <a:p>
            <a:pPr marL="285750" indent="-285750">
              <a:buFont typeface="Arial" panose="020B0604020202020204" pitchFamily="34" charset="0"/>
              <a:buChar char="•"/>
            </a:pPr>
            <a:r>
              <a:rPr lang="en-US" sz="2400" dirty="0"/>
              <a:t>The ER diagram helps us to understand the Class and Use-Case diagram in details by showing us relationship of various entities in proximity with the database.</a:t>
            </a:r>
          </a:p>
          <a:p>
            <a:pPr marL="285750" indent="-285750">
              <a:buFont typeface="Arial" panose="020B0604020202020204" pitchFamily="34" charset="0"/>
              <a:buChar char="•"/>
            </a:pPr>
            <a:r>
              <a:rPr lang="en-US" sz="2400" dirty="0"/>
              <a:t>The user/student and teacher has a one-to-many relationship with “chat” as they can chat with multiple other users.</a:t>
            </a:r>
          </a:p>
          <a:p>
            <a:pPr marL="285750" indent="-285750">
              <a:buFont typeface="Arial" panose="020B0604020202020204" pitchFamily="34" charset="0"/>
              <a:buChar char="•"/>
            </a:pPr>
            <a:r>
              <a:rPr lang="en-US" sz="2400" dirty="0"/>
              <a:t>The user/student and teacher also has a one-to-many relationship with “classroom” as they can create and join any number of classes.</a:t>
            </a:r>
          </a:p>
          <a:p>
            <a:pPr marL="285750" indent="-285750">
              <a:buFont typeface="Arial" panose="020B0604020202020204" pitchFamily="34" charset="0"/>
              <a:buChar char="•"/>
            </a:pPr>
            <a:r>
              <a:rPr lang="en-US" sz="2400" dirty="0"/>
              <a:t>Because the User and Teacher use all other entities for their composition thus all entities have a has-a relationship with User and Teacher.</a:t>
            </a:r>
          </a:p>
          <a:p>
            <a:pPr marL="285750" indent="-285750">
              <a:buFont typeface="Arial" panose="020B0604020202020204" pitchFamily="34" charset="0"/>
              <a:buChar char="•"/>
            </a:pPr>
            <a:r>
              <a:rPr lang="en-US" sz="2400" dirty="0"/>
              <a:t>There are five primary key in the system viz. user_id, teacher_id, class_id, announce_id, query_id.</a:t>
            </a:r>
          </a:p>
          <a:p>
            <a:pPr marL="285750" indent="-285750">
              <a:buFont typeface="Arial" panose="020B0604020202020204" pitchFamily="34" charset="0"/>
              <a:buChar char="•"/>
            </a:pPr>
            <a:r>
              <a:rPr lang="en-US" sz="2400" dirty="0"/>
              <a:t>The user_id, teacher_id are the primary keys for the various users of the two types and class_id is an unique id which will not will help in database but would also make joining a classroom easy.</a:t>
            </a:r>
          </a:p>
          <a:p>
            <a:pPr marL="285750" indent="-285750">
              <a:buFont typeface="Arial" panose="020B0604020202020204" pitchFamily="34" charset="0"/>
              <a:buChar char="•"/>
            </a:pPr>
            <a:r>
              <a:rPr lang="en-US" sz="2400" dirty="0"/>
              <a:t>The announce_id and query_id are all part of classroom and provide teacher with announcements and students query.</a:t>
            </a:r>
          </a:p>
          <a:p>
            <a:r>
              <a:rPr lang="en-US" dirty="0"/>
              <a:t> </a:t>
            </a:r>
          </a:p>
        </p:txBody>
      </p:sp>
    </p:spTree>
    <p:extLst>
      <p:ext uri="{BB962C8B-B14F-4D97-AF65-F5344CB8AC3E}">
        <p14:creationId xmlns:p14="http://schemas.microsoft.com/office/powerpoint/2010/main" val="19666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8A7CC6-5833-4BE4-ACB8-20AFF12D0872}"/>
              </a:ext>
            </a:extLst>
          </p:cNvPr>
          <p:cNvSpPr>
            <a:spLocks noGrp="1"/>
          </p:cNvSpPr>
          <p:nvPr>
            <p:ph type="title"/>
          </p:nvPr>
        </p:nvSpPr>
        <p:spPr>
          <a:xfrm>
            <a:off x="6556248" y="384048"/>
            <a:ext cx="4800600" cy="1828800"/>
          </a:xfrm>
        </p:spPr>
        <p:txBody>
          <a:bodyPr anchor="b">
            <a:normAutofit/>
          </a:bodyPr>
          <a:lstStyle/>
          <a:p>
            <a:r>
              <a:rPr lang="en-US" dirty="0"/>
              <a:t>Application snapshots</a:t>
            </a:r>
          </a:p>
        </p:txBody>
      </p:sp>
      <p:pic>
        <p:nvPicPr>
          <p:cNvPr id="16" name="Picture 15">
            <a:extLst>
              <a:ext uri="{FF2B5EF4-FFF2-40B4-BE49-F238E27FC236}">
                <a16:creationId xmlns:a16="http://schemas.microsoft.com/office/drawing/2014/main" id="{5BAA0021-1943-40EB-8657-AF6B79D8CCC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508" r="33158" b="-1"/>
          <a:stretch/>
        </p:blipFill>
        <p:spPr>
          <a:xfrm>
            <a:off x="20" y="10"/>
            <a:ext cx="6095980" cy="6857990"/>
          </a:xfrm>
          <a:prstGeom prst="rect">
            <a:avLst/>
          </a:prstGeom>
          <a:noFill/>
          <a:ln>
            <a:noFill/>
          </a:ln>
        </p:spPr>
      </p:pic>
      <p:sp>
        <p:nvSpPr>
          <p:cNvPr id="14" name="Subtitle 2">
            <a:extLst>
              <a:ext uri="{FF2B5EF4-FFF2-40B4-BE49-F238E27FC236}">
                <a16:creationId xmlns:a16="http://schemas.microsoft.com/office/drawing/2014/main" id="{4BC7D774-2856-4FA5-839F-30A4A7C7766D}"/>
              </a:ext>
            </a:extLst>
          </p:cNvPr>
          <p:cNvSpPr>
            <a:spLocks noGrp="1"/>
          </p:cNvSpPr>
          <p:nvPr>
            <p:ph type="body" sz="half" idx="2"/>
          </p:nvPr>
        </p:nvSpPr>
        <p:spPr>
          <a:xfrm>
            <a:off x="6556249" y="2240280"/>
            <a:ext cx="4799013" cy="3246437"/>
          </a:xfrm>
        </p:spPr>
        <p:txBody>
          <a:bodyPr>
            <a:normAutofit/>
          </a:bodyPr>
          <a:lstStyle/>
          <a:p>
            <a:pPr>
              <a:spcAft>
                <a:spcPts val="600"/>
              </a:spcAft>
            </a:pPr>
            <a:r>
              <a:rPr lang="en-US" dirty="0"/>
              <a:t>This chapter highlights the results of the project and the snapshots for each of the activities are shown along with the discussion of each activity describing its working. Each snapshot describes every single step of “</a:t>
            </a:r>
            <a:r>
              <a:rPr lang="en-US" b="1" dirty="0"/>
              <a:t>StuFun</a:t>
            </a:r>
            <a:r>
              <a:rPr lang="en-US" dirty="0"/>
              <a:t>” application. Six main activities as well as the options provided to the users in each activity.</a:t>
            </a:r>
          </a:p>
        </p:txBody>
      </p:sp>
    </p:spTree>
    <p:extLst>
      <p:ext uri="{BB962C8B-B14F-4D97-AF65-F5344CB8AC3E}">
        <p14:creationId xmlns:p14="http://schemas.microsoft.com/office/powerpoint/2010/main" val="22988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1D6EC97-9055-4589-A350-FECC441F4509}"/>
              </a:ext>
            </a:extLst>
          </p:cNvPr>
          <p:cNvSpPr>
            <a:spLocks noChangeAspect="1" noChangeArrowheads="1"/>
          </p:cNvSpPr>
          <p:nvPr/>
        </p:nvSpPr>
        <p:spPr bwMode="auto">
          <a:xfrm>
            <a:off x="4449763" y="0"/>
            <a:ext cx="32908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a:extLst>
              <a:ext uri="{FF2B5EF4-FFF2-40B4-BE49-F238E27FC236}">
                <a16:creationId xmlns:a16="http://schemas.microsoft.com/office/drawing/2014/main" id="{83F574F4-5A53-4B41-8D50-D2A9B69A51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984" y="1143000"/>
            <a:ext cx="2193933" cy="4572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43FF886-2DB1-4E6F-BA92-5B425FAD17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8496" y="1143000"/>
            <a:ext cx="2108200" cy="4572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EFB8EB-9B3C-48B2-B8A3-55E9FCB1304A}"/>
              </a:ext>
            </a:extLst>
          </p:cNvPr>
          <p:cNvSpPr txBox="1"/>
          <p:nvPr/>
        </p:nvSpPr>
        <p:spPr>
          <a:xfrm>
            <a:off x="4055839" y="1143000"/>
            <a:ext cx="4078733" cy="4124206"/>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The screen on the left shows the opening screen of the app along with the app name.</a:t>
            </a:r>
          </a:p>
          <a:p>
            <a:pPr marL="285750" indent="-285750">
              <a:spcBef>
                <a:spcPts val="2400"/>
              </a:spcBef>
              <a:buFont typeface="Arial" panose="020B0604020202020204" pitchFamily="34" charset="0"/>
              <a:buChar char="•"/>
            </a:pPr>
            <a:r>
              <a:rPr lang="en-US" sz="1700" dirty="0"/>
              <a:t>For a first-time user, the screen on the right will be shown for the </a:t>
            </a:r>
            <a:r>
              <a:rPr lang="en-US" sz="1700" b="1" dirty="0"/>
              <a:t>Sign-Up </a:t>
            </a:r>
            <a:r>
              <a:rPr lang="en-US" sz="1700" dirty="0"/>
              <a:t>process and it is part of </a:t>
            </a:r>
            <a:r>
              <a:rPr lang="en-US" sz="1700" b="1" dirty="0"/>
              <a:t>Registration Activity.</a:t>
            </a:r>
          </a:p>
          <a:p>
            <a:pPr marL="285750" indent="-285750">
              <a:spcBef>
                <a:spcPts val="2400"/>
              </a:spcBef>
              <a:buFont typeface="Arial" panose="020B0604020202020204" pitchFamily="34" charset="0"/>
              <a:buChar char="•"/>
            </a:pPr>
            <a:r>
              <a:rPr lang="en-US" sz="1700" dirty="0"/>
              <a:t>E-mail id is the primary mode of identification rather than mobile number as young students often use their parents' number which is not very feasible. </a:t>
            </a:r>
          </a:p>
          <a:p>
            <a:endParaRPr lang="en-US" b="1" dirty="0"/>
          </a:p>
        </p:txBody>
      </p:sp>
    </p:spTree>
    <p:extLst>
      <p:ext uri="{BB962C8B-B14F-4D97-AF65-F5344CB8AC3E}">
        <p14:creationId xmlns:p14="http://schemas.microsoft.com/office/powerpoint/2010/main" val="23830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title"/>
          </p:nvPr>
        </p:nvSpPr>
        <p:spPr>
          <a:xfrm>
            <a:off x="6556248" y="384048"/>
            <a:ext cx="4800600" cy="1828800"/>
          </a:xfrm>
        </p:spPr>
        <p:txBody>
          <a:bodyPr anchor="b">
            <a:normAutofit/>
          </a:bodyPr>
          <a:lstStyle/>
          <a:p>
            <a:r>
              <a:rPr lang="en-US" dirty="0"/>
              <a:t>Project Supervisor : Mr. Vaibhav Diwan</a:t>
            </a:r>
          </a:p>
        </p:txBody>
      </p:sp>
      <p:pic>
        <p:nvPicPr>
          <p:cNvPr id="8" name="Picture 5">
            <a:extLst>
              <a:ext uri="{FF2B5EF4-FFF2-40B4-BE49-F238E27FC236}">
                <a16:creationId xmlns:a16="http://schemas.microsoft.com/office/drawing/2014/main" id="{A234F2C2-C91C-421E-8FB5-C8DB0E36D4E3}"/>
              </a:ext>
            </a:extLst>
          </p:cNvPr>
          <p:cNvPicPr>
            <a:picLocks noChangeAspect="1"/>
          </p:cNvPicPr>
          <p:nvPr/>
        </p:nvPicPr>
        <p:blipFill rotWithShape="1">
          <a:blip r:embed="rId2"/>
          <a:srcRect l="21028" r="19861"/>
          <a:stretch/>
        </p:blipFill>
        <p:spPr>
          <a:xfrm>
            <a:off x="20" y="10"/>
            <a:ext cx="6095980" cy="6857990"/>
          </a:xfrm>
          <a:prstGeom prst="rect">
            <a:avLst/>
          </a:prstGeom>
          <a:noFill/>
          <a:ln>
            <a:noFill/>
          </a:ln>
        </p:spPr>
      </p:pic>
      <p:sp>
        <p:nvSpPr>
          <p:cNvPr id="4" name="TextBox 3">
            <a:extLst>
              <a:ext uri="{FF2B5EF4-FFF2-40B4-BE49-F238E27FC236}">
                <a16:creationId xmlns:a16="http://schemas.microsoft.com/office/drawing/2014/main" id="{015530E4-1847-45C5-9CC5-0219C6C9C3EC}"/>
              </a:ext>
            </a:extLst>
          </p:cNvPr>
          <p:cNvSpPr txBox="1"/>
          <p:nvPr/>
        </p:nvSpPr>
        <p:spPr>
          <a:xfrm>
            <a:off x="6556249" y="2240280"/>
            <a:ext cx="4799013" cy="3246437"/>
          </a:xfrm>
          <a:prstGeom prst="rect">
            <a:avLst/>
          </a:prstGeom>
        </p:spPr>
        <p:txBody>
          <a:bodyPr rtlCol="0">
            <a:normAutofit/>
          </a:bodyPr>
          <a:lstStyle/>
          <a:p>
            <a:pPr>
              <a:spcAft>
                <a:spcPts val="600"/>
              </a:spcAft>
            </a:pPr>
            <a:r>
              <a:rPr lang="en-US" sz="2000"/>
              <a:t>Team Members</a:t>
            </a:r>
          </a:p>
          <a:p>
            <a:pPr marL="457200" indent="-457200">
              <a:spcAft>
                <a:spcPts val="600"/>
              </a:spcAft>
              <a:buFont typeface="Arial" panose="020B0604020202020204" pitchFamily="34" charset="0"/>
              <a:buChar char="•"/>
            </a:pPr>
            <a:r>
              <a:rPr lang="en-US" sz="2000"/>
              <a:t>Jalanki Nayak</a:t>
            </a:r>
          </a:p>
          <a:p>
            <a:pPr marL="457200" indent="-457200">
              <a:spcAft>
                <a:spcPts val="600"/>
              </a:spcAft>
              <a:buFont typeface="Arial" panose="020B0604020202020204" pitchFamily="34" charset="0"/>
              <a:buChar char="•"/>
            </a:pPr>
            <a:r>
              <a:rPr lang="en-US" sz="2000"/>
              <a:t>Kartik Agrawal</a:t>
            </a:r>
          </a:p>
          <a:p>
            <a:pPr marL="457200" indent="-457200">
              <a:spcAft>
                <a:spcPts val="600"/>
              </a:spcAft>
              <a:buFont typeface="Arial" panose="020B0604020202020204" pitchFamily="34" charset="0"/>
              <a:buChar char="•"/>
            </a:pPr>
            <a:r>
              <a:rPr lang="en-US" sz="2000"/>
              <a:t>Tushar Gupta</a:t>
            </a:r>
          </a:p>
          <a:p>
            <a:pPr marL="457200" indent="-457200">
              <a:spcAft>
                <a:spcPts val="600"/>
              </a:spcAft>
              <a:buFont typeface="Arial" panose="020B0604020202020204" pitchFamily="34" charset="0"/>
              <a:buChar char="•"/>
            </a:pPr>
            <a:r>
              <a:rPr lang="en-US" sz="2000"/>
              <a:t>Yash Vardhan</a:t>
            </a:r>
          </a:p>
        </p:txBody>
      </p:sp>
    </p:spTree>
    <p:extLst>
      <p:ext uri="{BB962C8B-B14F-4D97-AF65-F5344CB8AC3E}">
        <p14:creationId xmlns:p14="http://schemas.microsoft.com/office/powerpoint/2010/main" val="170317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1D6EC97-9055-4589-A350-FECC441F4509}"/>
              </a:ext>
            </a:extLst>
          </p:cNvPr>
          <p:cNvSpPr>
            <a:spLocks noChangeAspect="1" noChangeArrowheads="1"/>
          </p:cNvSpPr>
          <p:nvPr/>
        </p:nvSpPr>
        <p:spPr bwMode="auto">
          <a:xfrm>
            <a:off x="4449763" y="0"/>
            <a:ext cx="32908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a:extLst>
              <a:ext uri="{FF2B5EF4-FFF2-40B4-BE49-F238E27FC236}">
                <a16:creationId xmlns:a16="http://schemas.microsoft.com/office/drawing/2014/main" id="{4978D938-68E5-4CD9-9B01-A510155484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4314" y="1143000"/>
            <a:ext cx="2260098" cy="4572000"/>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DE55911-C503-42C6-A4A4-BE43C7876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7420" y="1143000"/>
            <a:ext cx="2298885" cy="4572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787D50-2007-4587-B876-EADA3A22FFA3}"/>
              </a:ext>
            </a:extLst>
          </p:cNvPr>
          <p:cNvSpPr txBox="1"/>
          <p:nvPr/>
        </p:nvSpPr>
        <p:spPr>
          <a:xfrm>
            <a:off x="4139662" y="1021743"/>
            <a:ext cx="4277657" cy="5262979"/>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Continuing the Registration activity, the left side screen now asks for selecting the user type between Student and Teacher.</a:t>
            </a:r>
          </a:p>
          <a:p>
            <a:pPr marL="285750" indent="-285750">
              <a:spcBef>
                <a:spcPts val="2400"/>
              </a:spcBef>
              <a:buFont typeface="Arial" panose="020B0604020202020204" pitchFamily="34" charset="0"/>
              <a:buChar char="•"/>
            </a:pPr>
            <a:r>
              <a:rPr lang="en-US" sz="1700" dirty="0"/>
              <a:t>This step is of utter importance as following this the app is divided into two logical entities.</a:t>
            </a:r>
          </a:p>
          <a:p>
            <a:pPr marL="285750" indent="-285750">
              <a:spcBef>
                <a:spcPts val="2400"/>
              </a:spcBef>
              <a:buFont typeface="Arial" panose="020B0604020202020204" pitchFamily="34" charset="0"/>
              <a:buChar char="•"/>
            </a:pPr>
            <a:r>
              <a:rPr lang="en-US" sz="1700" dirty="0"/>
              <a:t>After selection of user type, the Registration activity is over and logical flow depends on the user choice and can take up either the Student side of activities or the teacher side.</a:t>
            </a:r>
          </a:p>
          <a:p>
            <a:pPr marL="285750" indent="-285750">
              <a:spcBef>
                <a:spcPts val="2400"/>
              </a:spcBef>
              <a:buFont typeface="Arial" panose="020B0604020202020204" pitchFamily="34" charset="0"/>
              <a:buChar char="•"/>
            </a:pPr>
            <a:r>
              <a:rPr lang="en-US" sz="1700" dirty="0"/>
              <a:t>Here the user has chosen </a:t>
            </a:r>
            <a:r>
              <a:rPr lang="en-US" sz="1700" b="1" dirty="0"/>
              <a:t>Teacher</a:t>
            </a:r>
            <a:endParaRPr lang="en-US" sz="1700" dirty="0"/>
          </a:p>
          <a:p>
            <a:pPr marL="285750" indent="-285750">
              <a:spcBef>
                <a:spcPts val="2400"/>
              </a:spcBef>
              <a:buFont typeface="Arial" panose="020B0604020202020204" pitchFamily="34" charset="0"/>
              <a:buChar char="•"/>
            </a:pPr>
            <a:r>
              <a:rPr lang="en-US" sz="1700" dirty="0"/>
              <a:t>The right-side screen records important personal information. </a:t>
            </a:r>
          </a:p>
          <a:p>
            <a:endParaRPr lang="en-US" dirty="0"/>
          </a:p>
        </p:txBody>
      </p:sp>
    </p:spTree>
    <p:extLst>
      <p:ext uri="{BB962C8B-B14F-4D97-AF65-F5344CB8AC3E}">
        <p14:creationId xmlns:p14="http://schemas.microsoft.com/office/powerpoint/2010/main" val="346087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5BF67332-57EC-4890-B6EC-5ECB6C7DFB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90314" y="373048"/>
            <a:ext cx="2721863" cy="5791200"/>
          </a:xfrm>
          <a:prstGeom prst="rect">
            <a:avLst/>
          </a:prstGeom>
          <a:solidFill>
            <a:srgbClr val="FFFFFF"/>
          </a:solid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3FAB134-1959-46A4-8EBA-10A1243B1403}"/>
              </a:ext>
            </a:extLst>
          </p:cNvPr>
          <p:cNvSpPr txBox="1"/>
          <p:nvPr/>
        </p:nvSpPr>
        <p:spPr>
          <a:xfrm>
            <a:off x="5547360" y="733020"/>
            <a:ext cx="4800600" cy="5071255"/>
          </a:xfrm>
          <a:prstGeom prst="rect">
            <a:avLst/>
          </a:prstGeom>
        </p:spPr>
        <p:txBody>
          <a:bodyPr vert="horz" lIns="91440" tIns="45720" rIns="91440" bIns="45720" rtlCol="0">
            <a:normAutofit fontScale="92500" lnSpcReduction="10000"/>
          </a:bodyPr>
          <a:lstStyle/>
          <a:p>
            <a:pPr marL="285750" indent="-285750">
              <a:lnSpc>
                <a:spcPct val="90000"/>
              </a:lnSpc>
              <a:spcBef>
                <a:spcPts val="2400"/>
              </a:spcBef>
              <a:buSzPct val="100000"/>
              <a:buFont typeface="Arial" panose="020B0604020202020204" pitchFamily="34" charset="0"/>
              <a:buChar char="•"/>
            </a:pPr>
            <a:r>
              <a:rPr lang="en-US" kern="1200" dirty="0">
                <a:latin typeface="+mn-lt"/>
                <a:ea typeface="+mn-ea"/>
                <a:cs typeface="+mn-cs"/>
              </a:rPr>
              <a:t>This is the opening window of StuFun application and is same irrespective of user type.</a:t>
            </a:r>
          </a:p>
          <a:p>
            <a:pPr marL="285750" indent="-285750">
              <a:lnSpc>
                <a:spcPct val="90000"/>
              </a:lnSpc>
              <a:spcBef>
                <a:spcPts val="2400"/>
              </a:spcBef>
              <a:buSzPct val="100000"/>
              <a:buFont typeface="Arial" panose="020B0604020202020204" pitchFamily="34" charset="0"/>
              <a:buChar char="•"/>
            </a:pPr>
            <a:r>
              <a:rPr lang="en-US" dirty="0"/>
              <a:t>The app logo is in the top center position</a:t>
            </a:r>
          </a:p>
          <a:p>
            <a:pPr marL="285750" indent="-285750">
              <a:lnSpc>
                <a:spcPct val="90000"/>
              </a:lnSpc>
              <a:spcBef>
                <a:spcPts val="2400"/>
              </a:spcBef>
              <a:buSzPct val="100000"/>
              <a:buFont typeface="Arial" panose="020B0604020202020204" pitchFamily="34" charset="0"/>
              <a:buChar char="•"/>
            </a:pPr>
            <a:r>
              <a:rPr lang="en-US" kern="1200" dirty="0">
                <a:latin typeface="+mn-lt"/>
                <a:ea typeface="+mn-ea"/>
                <a:cs typeface="+mn-cs"/>
              </a:rPr>
              <a:t>The screen is further divided i</a:t>
            </a:r>
            <a:r>
              <a:rPr lang="en-US" dirty="0"/>
              <a:t>nto Classroom and Chat.</a:t>
            </a:r>
          </a:p>
          <a:p>
            <a:pPr marL="285750" indent="-285750">
              <a:lnSpc>
                <a:spcPct val="90000"/>
              </a:lnSpc>
              <a:spcBef>
                <a:spcPts val="2400"/>
              </a:spcBef>
              <a:buSzPct val="100000"/>
              <a:buFont typeface="Arial" panose="020B0604020202020204" pitchFamily="34" charset="0"/>
              <a:buChar char="•"/>
            </a:pPr>
            <a:r>
              <a:rPr lang="en-US" kern="1200" dirty="0">
                <a:latin typeface="+mn-lt"/>
                <a:ea typeface="+mn-ea"/>
                <a:cs typeface="+mn-cs"/>
              </a:rPr>
              <a:t>Classroom contains all the rooms that have been either created or joined.</a:t>
            </a:r>
          </a:p>
          <a:p>
            <a:pPr marL="285750" indent="-285750">
              <a:lnSpc>
                <a:spcPct val="90000"/>
              </a:lnSpc>
              <a:spcBef>
                <a:spcPts val="2400"/>
              </a:spcBef>
              <a:buSzPct val="100000"/>
              <a:buFont typeface="Arial" panose="020B0604020202020204" pitchFamily="34" charset="0"/>
              <a:buChar char="•"/>
            </a:pPr>
            <a:r>
              <a:rPr lang="en-US" dirty="0"/>
              <a:t>The Chat on the other hand shows all the single one-to-one personal chats.</a:t>
            </a:r>
          </a:p>
          <a:p>
            <a:pPr marL="285750" indent="-285750">
              <a:lnSpc>
                <a:spcPct val="90000"/>
              </a:lnSpc>
              <a:spcBef>
                <a:spcPts val="2400"/>
              </a:spcBef>
              <a:buSzPct val="100000"/>
              <a:buFont typeface="Arial" panose="020B0604020202020204" pitchFamily="34" charset="0"/>
              <a:buChar char="•"/>
            </a:pPr>
            <a:r>
              <a:rPr lang="en-US" dirty="0"/>
              <a:t>The top left corner has a drop-down menu having options for profile management.</a:t>
            </a:r>
          </a:p>
          <a:p>
            <a:pPr marL="285750" indent="-285750">
              <a:lnSpc>
                <a:spcPct val="90000"/>
              </a:lnSpc>
              <a:spcBef>
                <a:spcPts val="2400"/>
              </a:spcBef>
              <a:buSzPct val="100000"/>
              <a:buFont typeface="Arial" panose="020B0604020202020204" pitchFamily="34" charset="0"/>
              <a:buChar char="•"/>
            </a:pPr>
            <a:r>
              <a:rPr lang="en-US" dirty="0"/>
              <a:t>The bottom right corner has a floating button which upon clicking  gives option of adding new contacts and classrooms.</a:t>
            </a:r>
          </a:p>
          <a:p>
            <a:pPr>
              <a:lnSpc>
                <a:spcPct val="90000"/>
              </a:lnSpc>
              <a:spcBef>
                <a:spcPts val="1200"/>
              </a:spcBef>
              <a:buSzPct val="100000"/>
            </a:pPr>
            <a:endParaRPr lang="en-US" sz="2000" kern="1200" dirty="0">
              <a:latin typeface="+mn-lt"/>
              <a:ea typeface="+mn-ea"/>
              <a:cs typeface="+mn-cs"/>
            </a:endParaRPr>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a:extLst>
              <a:ext uri="{FF2B5EF4-FFF2-40B4-BE49-F238E27FC236}">
                <a16:creationId xmlns:a16="http://schemas.microsoft.com/office/drawing/2014/main" id="{48B436D6-52A7-47CF-AC98-C567135796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7684" y="865487"/>
            <a:ext cx="2286000" cy="5043486"/>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3621DC0-CAA7-4618-9AE4-D72008672A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190" y="865487"/>
            <a:ext cx="2286000" cy="4920476"/>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F410C-23E8-40AE-9F93-AE3CBB6AA200}"/>
              </a:ext>
            </a:extLst>
          </p:cNvPr>
          <p:cNvSpPr txBox="1"/>
          <p:nvPr/>
        </p:nvSpPr>
        <p:spPr>
          <a:xfrm>
            <a:off x="4025070" y="799983"/>
            <a:ext cx="4470734" cy="4985980"/>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Creating a class is one the primary operations of the app and process of creating a new one is easy.</a:t>
            </a:r>
          </a:p>
          <a:p>
            <a:pPr marL="285750" indent="-285750">
              <a:spcBef>
                <a:spcPts val="2400"/>
              </a:spcBef>
              <a:buFont typeface="Arial" panose="020B0604020202020204" pitchFamily="34" charset="0"/>
              <a:buChar char="•"/>
            </a:pPr>
            <a:r>
              <a:rPr lang="en-US" sz="1700" dirty="0"/>
              <a:t>To create a new class just press on the bottom right button and enter details about the class as shown in left side image.</a:t>
            </a:r>
          </a:p>
          <a:p>
            <a:pPr marL="285750" indent="-285750">
              <a:spcBef>
                <a:spcPts val="2400"/>
              </a:spcBef>
              <a:buFont typeface="Arial" panose="020B0604020202020204" pitchFamily="34" charset="0"/>
              <a:buChar char="•"/>
            </a:pPr>
            <a:r>
              <a:rPr lang="en-US" sz="1700" dirty="0"/>
              <a:t>By clicking </a:t>
            </a:r>
            <a:r>
              <a:rPr lang="en-US" sz="1700" b="1" dirty="0"/>
              <a:t>Create Classroom </a:t>
            </a:r>
            <a:r>
              <a:rPr lang="en-US" sz="1700" dirty="0"/>
              <a:t> a new classroom would be created.</a:t>
            </a:r>
          </a:p>
          <a:p>
            <a:pPr marL="285750" indent="-285750">
              <a:spcBef>
                <a:spcPts val="2400"/>
              </a:spcBef>
              <a:buFont typeface="Arial" panose="020B0604020202020204" pitchFamily="34" charset="0"/>
              <a:buChar char="•"/>
            </a:pPr>
            <a:r>
              <a:rPr lang="en-US" sz="1700" dirty="0"/>
              <a:t>To add students to classroom a unique </a:t>
            </a:r>
            <a:r>
              <a:rPr lang="en-US" sz="1700" b="1" dirty="0"/>
              <a:t>Class Code </a:t>
            </a:r>
            <a:r>
              <a:rPr lang="en-US" sz="1700" dirty="0"/>
              <a:t> is generated which can be entered by students as shown in the right-side image.</a:t>
            </a:r>
          </a:p>
          <a:p>
            <a:pPr marL="285750" indent="-285750">
              <a:spcBef>
                <a:spcPts val="2400"/>
              </a:spcBef>
              <a:buFont typeface="Arial" panose="020B0604020202020204" pitchFamily="34" charset="0"/>
              <a:buChar char="•"/>
            </a:pPr>
            <a:r>
              <a:rPr lang="en-US" sz="1700" dirty="0"/>
              <a:t>An option of </a:t>
            </a:r>
            <a:r>
              <a:rPr lang="en-US" sz="1700" b="1" dirty="0"/>
              <a:t>Send Invitation </a:t>
            </a:r>
            <a:r>
              <a:rPr lang="en-US" sz="1700" dirty="0"/>
              <a:t> has also been provided for the teacher to send out </a:t>
            </a:r>
            <a:r>
              <a:rPr lang="en-US" sz="1700" b="1" dirty="0"/>
              <a:t>Class Code </a:t>
            </a:r>
            <a:r>
              <a:rPr lang="en-US" sz="1700" dirty="0"/>
              <a:t>to various students through email.</a:t>
            </a:r>
          </a:p>
        </p:txBody>
      </p:sp>
    </p:spTree>
    <p:extLst>
      <p:ext uri="{BB962C8B-B14F-4D97-AF65-F5344CB8AC3E}">
        <p14:creationId xmlns:p14="http://schemas.microsoft.com/office/powerpoint/2010/main" val="281319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A2378452-299C-410A-AE92-C9D6AF9B6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9172" y="1143000"/>
            <a:ext cx="2409042" cy="4572000"/>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37C078BD-580F-48DF-BE68-3EAAD3F12D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6885" y="1143000"/>
            <a:ext cx="2383139" cy="4572000"/>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20D8375-60A1-45F1-854D-16C0BB4F2345}"/>
              </a:ext>
            </a:extLst>
          </p:cNvPr>
          <p:cNvSpPr txBox="1"/>
          <p:nvPr/>
        </p:nvSpPr>
        <p:spPr>
          <a:xfrm>
            <a:off x="4031311" y="1065474"/>
            <a:ext cx="4382477" cy="4416594"/>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Upon creating a classroom, the user would return to the primary screen and all the created classrooms would be showing.</a:t>
            </a:r>
          </a:p>
          <a:p>
            <a:pPr marL="285750" indent="-285750">
              <a:spcBef>
                <a:spcPts val="2400"/>
              </a:spcBef>
              <a:buFont typeface="Arial" panose="020B0604020202020204" pitchFamily="34" charset="0"/>
              <a:buChar char="•"/>
            </a:pPr>
            <a:r>
              <a:rPr lang="en-US" sz="1700" dirty="0"/>
              <a:t>Upon clicking a classroom, the screen on the right will open.</a:t>
            </a:r>
          </a:p>
          <a:p>
            <a:pPr marL="285750" indent="-285750">
              <a:spcBef>
                <a:spcPts val="2400"/>
              </a:spcBef>
              <a:buFont typeface="Arial" panose="020B0604020202020204" pitchFamily="34" charset="0"/>
              <a:buChar char="•"/>
            </a:pPr>
            <a:r>
              <a:rPr lang="en-US" sz="1700" dirty="0"/>
              <a:t>In the bottom side of the right image three basic functionalities have been provided viz </a:t>
            </a:r>
            <a:r>
              <a:rPr lang="en-US" sz="1700" b="1" dirty="0"/>
              <a:t>Notifications, Doubts and Classmates.</a:t>
            </a:r>
          </a:p>
          <a:p>
            <a:pPr marL="285750" indent="-285750">
              <a:spcBef>
                <a:spcPts val="2400"/>
              </a:spcBef>
              <a:buFont typeface="Arial" panose="020B0604020202020204" pitchFamily="34" charset="0"/>
              <a:buChar char="•"/>
            </a:pPr>
            <a:r>
              <a:rPr lang="en-US" sz="1700" dirty="0"/>
              <a:t>Students can directly interact with their classmates as their names are shown instead of just random phone numbers which will add to class like feel and environment.</a:t>
            </a:r>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52A1971-B96F-4394-BB3D-D8612679AB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7018" y="1998483"/>
            <a:ext cx="2072295" cy="4572000"/>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44C1D-CF35-481F-B360-BAE62A3F9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9782" y="1998483"/>
            <a:ext cx="2279524" cy="4572000"/>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33D8C2A3-DC00-49ED-823B-EB7E44AB45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8391"/>
          <a:stretch/>
        </p:blipFill>
        <p:spPr bwMode="auto">
          <a:xfrm>
            <a:off x="2283018" y="376417"/>
            <a:ext cx="3284626" cy="731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3ED29F-1255-435F-AD11-60638DE8D776}"/>
              </a:ext>
            </a:extLst>
          </p:cNvPr>
          <p:cNvSpPr txBox="1"/>
          <p:nvPr/>
        </p:nvSpPr>
        <p:spPr>
          <a:xfrm>
            <a:off x="5971430" y="303595"/>
            <a:ext cx="5963478" cy="877163"/>
          </a:xfrm>
          <a:prstGeom prst="rect">
            <a:avLst/>
          </a:prstGeom>
          <a:noFill/>
        </p:spPr>
        <p:txBody>
          <a:bodyPr wrap="square" rtlCol="0">
            <a:spAutoFit/>
          </a:bodyPr>
          <a:lstStyle/>
          <a:p>
            <a:r>
              <a:rPr lang="en-US" sz="1700" dirty="0"/>
              <a:t>Continuing the classroom activity, a classroom has three basic functionalities viz </a:t>
            </a:r>
            <a:r>
              <a:rPr lang="en-US" sz="1700" b="1" dirty="0"/>
              <a:t>Announcement, Doubt Questions </a:t>
            </a:r>
            <a:r>
              <a:rPr lang="en-US" sz="1700" dirty="0"/>
              <a:t>and </a:t>
            </a:r>
            <a:r>
              <a:rPr lang="en-US" sz="1700" b="1" dirty="0"/>
              <a:t>Classmates</a:t>
            </a:r>
            <a:endParaRPr lang="en-US" sz="1700" dirty="0"/>
          </a:p>
        </p:txBody>
      </p:sp>
      <p:sp>
        <p:nvSpPr>
          <p:cNvPr id="3" name="TextBox 2">
            <a:extLst>
              <a:ext uri="{FF2B5EF4-FFF2-40B4-BE49-F238E27FC236}">
                <a16:creationId xmlns:a16="http://schemas.microsoft.com/office/drawing/2014/main" id="{0E22688F-F9FB-4B91-980A-A91582429FEC}"/>
              </a:ext>
            </a:extLst>
          </p:cNvPr>
          <p:cNvSpPr txBox="1"/>
          <p:nvPr/>
        </p:nvSpPr>
        <p:spPr>
          <a:xfrm>
            <a:off x="3477263" y="1660688"/>
            <a:ext cx="4988334" cy="4985980"/>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Options like announcements and doubt and QnA corners are useful tools for a teacher to make classroom livelier and more interactive.</a:t>
            </a:r>
          </a:p>
          <a:p>
            <a:pPr marL="285750" indent="-285750">
              <a:spcBef>
                <a:spcPts val="2400"/>
              </a:spcBef>
              <a:buFont typeface="Arial" panose="020B0604020202020204" pitchFamily="34" charset="0"/>
              <a:buChar char="•"/>
            </a:pPr>
            <a:r>
              <a:rPr lang="en-US" sz="1700" dirty="0"/>
              <a:t>The left image shows the announcement activity where future notifications can be added for the students along with setting their date and time.</a:t>
            </a:r>
          </a:p>
          <a:p>
            <a:pPr marL="285750" indent="-285750">
              <a:spcBef>
                <a:spcPts val="2400"/>
              </a:spcBef>
              <a:buFont typeface="Arial" panose="020B0604020202020204" pitchFamily="34" charset="0"/>
              <a:buChar char="•"/>
            </a:pPr>
            <a:r>
              <a:rPr lang="en-US" sz="1700" dirty="0"/>
              <a:t>The right side shows a list of all the previous and current questions and topic related doubts that have been asked by the students.</a:t>
            </a:r>
          </a:p>
          <a:p>
            <a:pPr marL="285750" indent="-285750">
              <a:spcBef>
                <a:spcPts val="2400"/>
              </a:spcBef>
              <a:buFont typeface="Arial" panose="020B0604020202020204" pitchFamily="34" charset="0"/>
              <a:buChar char="•"/>
            </a:pPr>
            <a:r>
              <a:rPr lang="en-US" sz="1700" dirty="0"/>
              <a:t>Its mandatory for a teacher to reply to all the questions and he may even choose to refer a previously asked question.</a:t>
            </a:r>
          </a:p>
          <a:p>
            <a:pPr marL="285750" indent="-285750">
              <a:spcBef>
                <a:spcPts val="2400"/>
              </a:spcBef>
              <a:buFont typeface="Arial" panose="020B0604020202020204" pitchFamily="34" charset="0"/>
              <a:buChar char="•"/>
            </a:pPr>
            <a:r>
              <a:rPr lang="en-US" sz="1700" dirty="0"/>
              <a:t>The teacher can either reply a question privately or publicly to all students.   </a:t>
            </a:r>
          </a:p>
        </p:txBody>
      </p:sp>
    </p:spTree>
    <p:extLst>
      <p:ext uri="{BB962C8B-B14F-4D97-AF65-F5344CB8AC3E}">
        <p14:creationId xmlns:p14="http://schemas.microsoft.com/office/powerpoint/2010/main" val="16496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B2FA264-1AC4-4149-A603-CC918E23A6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255" y="685800"/>
            <a:ext cx="2531114"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C12B0B5-7959-4FD0-B701-A36970543C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8372" y="685800"/>
            <a:ext cx="2708373"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2C01C2-0BF7-4BC5-91FB-F49B8F938B4D}"/>
              </a:ext>
            </a:extLst>
          </p:cNvPr>
          <p:cNvSpPr txBox="1"/>
          <p:nvPr/>
        </p:nvSpPr>
        <p:spPr>
          <a:xfrm>
            <a:off x="4174435" y="763325"/>
            <a:ext cx="3872285" cy="4939814"/>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These snapshots show the </a:t>
            </a:r>
            <a:r>
              <a:rPr lang="en-US" sz="1700" b="1" dirty="0"/>
              <a:t>StuFun</a:t>
            </a:r>
            <a:r>
              <a:rPr lang="en-US" sz="1700" dirty="0"/>
              <a:t> app functionalities of the </a:t>
            </a:r>
            <a:r>
              <a:rPr lang="en-US" sz="1700" b="1" dirty="0"/>
              <a:t>Student</a:t>
            </a:r>
            <a:r>
              <a:rPr lang="en-US" sz="1700" dirty="0"/>
              <a:t> side.</a:t>
            </a:r>
          </a:p>
          <a:p>
            <a:pPr marL="285750" indent="-285750">
              <a:spcBef>
                <a:spcPts val="2400"/>
              </a:spcBef>
              <a:buFont typeface="Arial" panose="020B0604020202020204" pitchFamily="34" charset="0"/>
              <a:buChar char="•"/>
            </a:pPr>
            <a:r>
              <a:rPr lang="en-US" sz="1700" dirty="0"/>
              <a:t>The left image shows all the information a student has to enter to complete his profile unlike the teacher’s version the student has to fill detailed information.</a:t>
            </a:r>
          </a:p>
          <a:p>
            <a:pPr marL="285750" indent="-285750">
              <a:spcBef>
                <a:spcPts val="2400"/>
              </a:spcBef>
              <a:buFont typeface="Arial" panose="020B0604020202020204" pitchFamily="34" charset="0"/>
              <a:buChar char="•"/>
            </a:pPr>
            <a:r>
              <a:rPr lang="en-US" sz="1700" dirty="0"/>
              <a:t>After clicking </a:t>
            </a:r>
            <a:r>
              <a:rPr lang="en-US" sz="1700" b="1" dirty="0"/>
              <a:t>Create </a:t>
            </a:r>
            <a:r>
              <a:rPr lang="en-US" sz="1700" dirty="0"/>
              <a:t>the student’s profile would be complete and now one of his primary task is to join a class.</a:t>
            </a:r>
          </a:p>
          <a:p>
            <a:pPr marL="285750" indent="-285750">
              <a:spcBef>
                <a:spcPts val="2400"/>
              </a:spcBef>
              <a:buFont typeface="Arial" panose="020B0604020202020204" pitchFamily="34" charset="0"/>
              <a:buChar char="•"/>
            </a:pPr>
            <a:r>
              <a:rPr lang="en-US" sz="1700" dirty="0"/>
              <a:t>As shown in right hand side image to join a class we just need to know the </a:t>
            </a:r>
            <a:r>
              <a:rPr lang="en-US" sz="1700" b="1" dirty="0"/>
              <a:t>Class Id </a:t>
            </a:r>
            <a:r>
              <a:rPr lang="en-US" sz="1700" dirty="0"/>
              <a:t>that either be spread by word of mouth or either through email.</a:t>
            </a:r>
          </a:p>
        </p:txBody>
      </p:sp>
    </p:spTree>
    <p:extLst>
      <p:ext uri="{BB962C8B-B14F-4D97-AF65-F5344CB8AC3E}">
        <p14:creationId xmlns:p14="http://schemas.microsoft.com/office/powerpoint/2010/main" val="266230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0F74AB71-ECC0-42FF-8EA6-AF5624BD12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2131" y="791155"/>
            <a:ext cx="2321170" cy="502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FA212A1-877A-4A9D-8F4C-D2CFF93EC1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8700" y="791155"/>
            <a:ext cx="2318325" cy="502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561D0F-09D3-437B-A2D8-61207C9436B0}"/>
              </a:ext>
            </a:extLst>
          </p:cNvPr>
          <p:cNvSpPr txBox="1"/>
          <p:nvPr/>
        </p:nvSpPr>
        <p:spPr>
          <a:xfrm>
            <a:off x="4206240" y="791155"/>
            <a:ext cx="3784821" cy="4370427"/>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1700" dirty="0"/>
              <a:t>The screenshot on the left shows the opening screen for a student which is like of the teacher’s screen.</a:t>
            </a:r>
          </a:p>
          <a:p>
            <a:pPr marL="285750" indent="-285750">
              <a:spcBef>
                <a:spcPts val="2400"/>
              </a:spcBef>
              <a:buFont typeface="Arial" panose="020B0604020202020204" pitchFamily="34" charset="0"/>
              <a:buChar char="•"/>
            </a:pPr>
            <a:r>
              <a:rPr lang="en-US" sz="1700" dirty="0"/>
              <a:t>The top of the screen shows the two basic activities </a:t>
            </a:r>
            <a:r>
              <a:rPr lang="en-US" sz="1700" b="1" dirty="0"/>
              <a:t>Classroom </a:t>
            </a:r>
            <a:r>
              <a:rPr lang="en-US" sz="1700" dirty="0"/>
              <a:t>and </a:t>
            </a:r>
            <a:r>
              <a:rPr lang="en-US" sz="1700" b="1" dirty="0"/>
              <a:t>Chat </a:t>
            </a:r>
            <a:r>
              <a:rPr lang="en-US" sz="1700" dirty="0"/>
              <a:t>and the top left part has a drop-down menu for profile management whereas the bottom right has a floating widget for adding new classroom and personal chats.</a:t>
            </a:r>
          </a:p>
          <a:p>
            <a:pPr marL="285750" indent="-285750">
              <a:spcBef>
                <a:spcPts val="2400"/>
              </a:spcBef>
              <a:buFont typeface="Arial" panose="020B0604020202020204" pitchFamily="34" charset="0"/>
              <a:buChar char="•"/>
            </a:pPr>
            <a:r>
              <a:rPr lang="en-US" sz="1700" dirty="0"/>
              <a:t>On clicking any of the joined classes the screen on the right opens up where a student can ask his doubts and questions.</a:t>
            </a:r>
          </a:p>
        </p:txBody>
      </p:sp>
    </p:spTree>
    <p:extLst>
      <p:ext uri="{BB962C8B-B14F-4D97-AF65-F5344CB8AC3E}">
        <p14:creationId xmlns:p14="http://schemas.microsoft.com/office/powerpoint/2010/main" val="322050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8C1C-47E8-4164-BECB-38A96CB331DF}"/>
              </a:ext>
            </a:extLst>
          </p:cNvPr>
          <p:cNvSpPr>
            <a:spLocks noGrp="1"/>
          </p:cNvSpPr>
          <p:nvPr>
            <p:ph type="title"/>
          </p:nvPr>
        </p:nvSpPr>
        <p:spPr/>
        <p:txBody>
          <a:bodyPr/>
          <a:lstStyle/>
          <a:p>
            <a:r>
              <a:rPr lang="en-US" dirty="0"/>
              <a:t>Strength of the system</a:t>
            </a:r>
          </a:p>
        </p:txBody>
      </p:sp>
      <p:sp>
        <p:nvSpPr>
          <p:cNvPr id="3" name="Content Placeholder 2">
            <a:extLst>
              <a:ext uri="{FF2B5EF4-FFF2-40B4-BE49-F238E27FC236}">
                <a16:creationId xmlns:a16="http://schemas.microsoft.com/office/drawing/2014/main" id="{10121275-8ACA-469E-A698-C2478396D038}"/>
              </a:ext>
            </a:extLst>
          </p:cNvPr>
          <p:cNvSpPr>
            <a:spLocks noGrp="1"/>
          </p:cNvSpPr>
          <p:nvPr>
            <p:ph idx="1"/>
          </p:nvPr>
        </p:nvSpPr>
        <p:spPr>
          <a:xfrm>
            <a:off x="1981200" y="1987419"/>
            <a:ext cx="8546327" cy="4483101"/>
          </a:xfrm>
        </p:spPr>
        <p:txBody>
          <a:bodyPr>
            <a:normAutofit/>
          </a:bodyPr>
          <a:lstStyle/>
          <a:p>
            <a:pPr>
              <a:spcBef>
                <a:spcPts val="2400"/>
              </a:spcBef>
            </a:pPr>
            <a:r>
              <a:rPr lang="en-US" sz="1700" dirty="0"/>
              <a:t>The app provides an environment for study which makes the app more of a formal classroom and less of a casual chatting app.</a:t>
            </a:r>
          </a:p>
          <a:p>
            <a:pPr>
              <a:spcBef>
                <a:spcPts val="2400"/>
              </a:spcBef>
            </a:pPr>
            <a:r>
              <a:rPr lang="en-US" sz="1700" dirty="0"/>
              <a:t>Many young students who use their parent's mobile numbers for joining their school group can now join classroom with their email-id.</a:t>
            </a:r>
          </a:p>
          <a:p>
            <a:pPr>
              <a:spcBef>
                <a:spcPts val="2400"/>
              </a:spcBef>
            </a:pPr>
            <a:r>
              <a:rPr lang="en-US" sz="1700" dirty="0"/>
              <a:t>The use of email as the primary key gives many advantages to the teacher as from now, he can send information and resources through email.</a:t>
            </a:r>
          </a:p>
          <a:p>
            <a:pPr>
              <a:spcBef>
                <a:spcPts val="2400"/>
              </a:spcBef>
            </a:pPr>
            <a:r>
              <a:rPr lang="en-US" sz="1700" dirty="0"/>
              <a:t>Another major strength of StuFun is, that it works fine with a slow internet connection.</a:t>
            </a:r>
          </a:p>
          <a:p>
            <a:pPr>
              <a:spcBef>
                <a:spcPts val="2400"/>
              </a:spcBef>
            </a:pPr>
            <a:r>
              <a:rPr lang="en-US" sz="1700" dirty="0"/>
              <a:t>The UI and design of the app has been constructed in such a way that is easy to use not only for the students and teachers but also for parents.</a:t>
            </a:r>
          </a:p>
        </p:txBody>
      </p:sp>
    </p:spTree>
    <p:extLst>
      <p:ext uri="{BB962C8B-B14F-4D97-AF65-F5344CB8AC3E}">
        <p14:creationId xmlns:p14="http://schemas.microsoft.com/office/powerpoint/2010/main" val="391431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168D-9481-4084-8CAD-CA5A7BCEB5EF}"/>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8FB4074-B8BE-487F-A48A-786DEB3C4747}"/>
              </a:ext>
            </a:extLst>
          </p:cNvPr>
          <p:cNvSpPr>
            <a:spLocks noGrp="1"/>
          </p:cNvSpPr>
          <p:nvPr>
            <p:ph idx="1"/>
          </p:nvPr>
        </p:nvSpPr>
        <p:spPr/>
        <p:txBody>
          <a:bodyPr>
            <a:normAutofit/>
          </a:bodyPr>
          <a:lstStyle/>
          <a:p>
            <a:pPr marL="0" indent="0">
              <a:buNone/>
            </a:pPr>
            <a:r>
              <a:rPr lang="en-US" sz="1700" dirty="0"/>
              <a:t>There are some limitations in the system, such as:</a:t>
            </a:r>
          </a:p>
          <a:p>
            <a:r>
              <a:rPr lang="en-US" sz="1700" dirty="0"/>
              <a:t>The app provides for a system of creating classes, but classes are not connected in any way like in the real world where in an institution classes of similar structure are closely connected.</a:t>
            </a:r>
          </a:p>
          <a:p>
            <a:r>
              <a:rPr lang="en-US" sz="1700" dirty="0"/>
              <a:t>Facility of backing up data isn’t provided as it requires a large constant running database and administration round the clock.</a:t>
            </a:r>
          </a:p>
          <a:p>
            <a:r>
              <a:rPr lang="en-US" sz="1700" dirty="0"/>
              <a:t>As google firebase is the database of choice it only provides for a certain number of classes and student using the app at any time given.</a:t>
            </a:r>
          </a:p>
          <a:p>
            <a:r>
              <a:rPr lang="en-US" sz="1700" dirty="0"/>
              <a:t>Students only up to a certain limit can be added in a classroom thus for a bigger class separate classrooms has to be created.</a:t>
            </a:r>
          </a:p>
          <a:p>
            <a:r>
              <a:rPr lang="en-US" sz="1700" dirty="0"/>
              <a:t>As the application is android based thus other mobile and web platform users can’t use this application.</a:t>
            </a:r>
          </a:p>
        </p:txBody>
      </p:sp>
    </p:spTree>
    <p:extLst>
      <p:ext uri="{BB962C8B-B14F-4D97-AF65-F5344CB8AC3E}">
        <p14:creationId xmlns:p14="http://schemas.microsoft.com/office/powerpoint/2010/main" val="27978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3E04-8196-475F-B248-BC738C3FCC8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743AEA4-33EB-46E0-88B2-E56DBBEDA805}"/>
              </a:ext>
            </a:extLst>
          </p:cNvPr>
          <p:cNvSpPr>
            <a:spLocks noGrp="1"/>
          </p:cNvSpPr>
          <p:nvPr>
            <p:ph idx="1"/>
          </p:nvPr>
        </p:nvSpPr>
        <p:spPr/>
        <p:txBody>
          <a:bodyPr>
            <a:normAutofit/>
          </a:bodyPr>
          <a:lstStyle/>
          <a:p>
            <a:pPr marL="0" indent="0">
              <a:buNone/>
            </a:pPr>
            <a:r>
              <a:rPr lang="en-US" sz="1700" dirty="0"/>
              <a:t>As a team we aspire to make our app at least of market standards and help institutions, teachers and students  getting a better online learning domain. This can be achieved by</a:t>
            </a:r>
          </a:p>
          <a:p>
            <a:r>
              <a:rPr lang="en-US" sz="1700" dirty="0"/>
              <a:t>Getting a better and industry par user interface to ease the use of our application.</a:t>
            </a:r>
          </a:p>
          <a:p>
            <a:r>
              <a:rPr lang="en-US" sz="1700" dirty="0"/>
              <a:t>Adding more functionalities in the classroom as to mimic a real-world class and creating a better overall experience.</a:t>
            </a:r>
          </a:p>
          <a:p>
            <a:r>
              <a:rPr lang="en-US" sz="1700" dirty="0"/>
              <a:t>Giving more options in the personal chat following the degree and grade of Chat app leaders as the likes of WhatsApp and Messenger.</a:t>
            </a:r>
          </a:p>
          <a:p>
            <a:r>
              <a:rPr lang="en-US" sz="1700" dirty="0"/>
              <a:t>Building a bigger and better database so more classes and students can be added and to provide a more reliable and consistent data-center.</a:t>
            </a:r>
          </a:p>
          <a:p>
            <a:r>
              <a:rPr lang="en-US" sz="1700" dirty="0"/>
              <a:t>Expanding our application to various mobile and web platforms such as iOS and Windows desktop application so more and more new users can be connected, and old users can access their account across multiple platforms.</a:t>
            </a:r>
          </a:p>
        </p:txBody>
      </p:sp>
    </p:spTree>
    <p:extLst>
      <p:ext uri="{BB962C8B-B14F-4D97-AF65-F5344CB8AC3E}">
        <p14:creationId xmlns:p14="http://schemas.microsoft.com/office/powerpoint/2010/main" val="63164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46506"/>
            <a:ext cx="9372600" cy="793805"/>
          </a:xfrm>
        </p:spPr>
        <p:txBody>
          <a:bodyPr/>
          <a:lstStyle/>
          <a:p>
            <a:r>
              <a:rPr lang="en-US" dirty="0"/>
              <a:t>Project Index</a:t>
            </a:r>
          </a:p>
        </p:txBody>
      </p:sp>
      <p:sp>
        <p:nvSpPr>
          <p:cNvPr id="3" name="Content Placeholder 2"/>
          <p:cNvSpPr>
            <a:spLocks noGrp="1"/>
          </p:cNvSpPr>
          <p:nvPr>
            <p:ph idx="1"/>
          </p:nvPr>
        </p:nvSpPr>
        <p:spPr>
          <a:xfrm>
            <a:off x="1981200" y="1828393"/>
            <a:ext cx="4642237" cy="4483101"/>
          </a:xfrm>
        </p:spPr>
        <p:txBody>
          <a:bodyPr>
            <a:normAutofit/>
          </a:bodyPr>
          <a:lstStyle/>
          <a:p>
            <a:pPr>
              <a:buFont typeface="Arial" panose="020B0604020202020204" pitchFamily="34" charset="0"/>
              <a:buChar char="•"/>
            </a:pPr>
            <a:r>
              <a:rPr lang="en-US" sz="1700" dirty="0"/>
              <a:t>Introduction and Motivation</a:t>
            </a:r>
          </a:p>
          <a:p>
            <a:pPr>
              <a:buFont typeface="Arial" panose="020B0604020202020204" pitchFamily="34" charset="0"/>
              <a:buChar char="•"/>
            </a:pPr>
            <a:r>
              <a:rPr lang="en-US" sz="1700" dirty="0"/>
              <a:t>Proposed Solution</a:t>
            </a:r>
          </a:p>
          <a:p>
            <a:pPr>
              <a:buFont typeface="Arial" panose="020B0604020202020204" pitchFamily="34" charset="0"/>
              <a:buChar char="•"/>
            </a:pPr>
            <a:r>
              <a:rPr lang="en-US" sz="1700" dirty="0"/>
              <a:t>Objective to Achieve</a:t>
            </a:r>
          </a:p>
          <a:p>
            <a:pPr>
              <a:buFont typeface="Arial" panose="020B0604020202020204" pitchFamily="34" charset="0"/>
              <a:buChar char="•"/>
            </a:pPr>
            <a:r>
              <a:rPr lang="en-US" sz="1700" dirty="0"/>
              <a:t>Technology Platforms Overview</a:t>
            </a:r>
          </a:p>
          <a:p>
            <a:pPr>
              <a:buFont typeface="Arial" panose="020B0604020202020204" pitchFamily="34" charset="0"/>
              <a:buChar char="•"/>
            </a:pPr>
            <a:r>
              <a:rPr lang="en-US" sz="1700" dirty="0"/>
              <a:t>Application Feature Overview</a:t>
            </a:r>
          </a:p>
          <a:p>
            <a:pPr>
              <a:buFont typeface="Arial" panose="020B0604020202020204" pitchFamily="34" charset="0"/>
              <a:buChar char="•"/>
            </a:pPr>
            <a:r>
              <a:rPr lang="en-US" sz="1700" dirty="0"/>
              <a:t>Functional and non-Functional Requirements</a:t>
            </a:r>
          </a:p>
          <a:p>
            <a:pPr>
              <a:buFont typeface="Arial" panose="020B0604020202020204" pitchFamily="34" charset="0"/>
              <a:buChar char="•"/>
            </a:pPr>
            <a:r>
              <a:rPr lang="en-US" sz="1700" dirty="0"/>
              <a:t>Implementation and Methodology</a:t>
            </a:r>
          </a:p>
          <a:p>
            <a:pPr>
              <a:buFont typeface="Arial" panose="020B0604020202020204" pitchFamily="34" charset="0"/>
              <a:buChar char="•"/>
            </a:pPr>
            <a:r>
              <a:rPr lang="en-US" sz="1700" dirty="0"/>
              <a:t>Software Design</a:t>
            </a:r>
          </a:p>
          <a:p>
            <a:pPr>
              <a:buFont typeface="Arial" panose="020B0604020202020204" pitchFamily="34" charset="0"/>
              <a:buChar char="•"/>
            </a:pPr>
            <a:r>
              <a:rPr lang="en-US" sz="1700" dirty="0"/>
              <a:t>Implementation</a:t>
            </a:r>
          </a:p>
          <a:p>
            <a:pPr>
              <a:buFont typeface="Arial" panose="020B0604020202020204" pitchFamily="34" charset="0"/>
              <a:buChar char="•"/>
            </a:pPr>
            <a:r>
              <a:rPr lang="en-US" sz="1700" dirty="0"/>
              <a:t>Application Snapshots</a:t>
            </a:r>
          </a:p>
        </p:txBody>
      </p:sp>
      <p:sp>
        <p:nvSpPr>
          <p:cNvPr id="5" name="TextBox 4">
            <a:extLst>
              <a:ext uri="{FF2B5EF4-FFF2-40B4-BE49-F238E27FC236}">
                <a16:creationId xmlns:a16="http://schemas.microsoft.com/office/drawing/2014/main" id="{7D4F0325-1178-4A8F-9B06-FE5A40F55554}"/>
              </a:ext>
            </a:extLst>
          </p:cNvPr>
          <p:cNvSpPr txBox="1"/>
          <p:nvPr/>
        </p:nvSpPr>
        <p:spPr>
          <a:xfrm>
            <a:off x="7232042" y="1676400"/>
            <a:ext cx="4642237" cy="2331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dirty="0"/>
              <a:t>Strength of the System</a:t>
            </a:r>
          </a:p>
          <a:p>
            <a:pPr marL="285750" indent="-285750">
              <a:lnSpc>
                <a:spcPct val="150000"/>
              </a:lnSpc>
              <a:buFont typeface="Arial" panose="020B0604020202020204" pitchFamily="34" charset="0"/>
              <a:buChar char="•"/>
            </a:pPr>
            <a:r>
              <a:rPr lang="en-US" sz="1700" dirty="0"/>
              <a:t>Evaluation</a:t>
            </a:r>
          </a:p>
          <a:p>
            <a:pPr marL="285750" indent="-285750">
              <a:lnSpc>
                <a:spcPct val="150000"/>
              </a:lnSpc>
              <a:buFont typeface="Arial" panose="020B0604020202020204" pitchFamily="34" charset="0"/>
              <a:buChar char="•"/>
            </a:pPr>
            <a:r>
              <a:rPr lang="en-US" sz="1700" dirty="0"/>
              <a:t>Future Work</a:t>
            </a:r>
          </a:p>
          <a:p>
            <a:pPr marL="285750" indent="-285750">
              <a:lnSpc>
                <a:spcPct val="150000"/>
              </a:lnSpc>
              <a:buFont typeface="Arial" panose="020B0604020202020204" pitchFamily="34" charset="0"/>
              <a:buChar char="•"/>
            </a:pPr>
            <a:r>
              <a:rPr lang="en-US" sz="1700" dirty="0"/>
              <a:t>Learning from the Project</a:t>
            </a:r>
          </a:p>
          <a:p>
            <a:pPr marL="285750" indent="-285750">
              <a:lnSpc>
                <a:spcPct val="150000"/>
              </a:lnSpc>
              <a:buFont typeface="Arial" panose="020B0604020202020204" pitchFamily="34" charset="0"/>
              <a:buChar char="•"/>
            </a:pPr>
            <a:r>
              <a:rPr lang="en-US" sz="1700" dirty="0"/>
              <a:t>Conclusion</a:t>
            </a:r>
          </a:p>
          <a:p>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56D5-4C04-4196-B3FD-3F5DF67E9635}"/>
              </a:ext>
            </a:extLst>
          </p:cNvPr>
          <p:cNvSpPr>
            <a:spLocks noGrp="1"/>
          </p:cNvSpPr>
          <p:nvPr>
            <p:ph type="title"/>
          </p:nvPr>
        </p:nvSpPr>
        <p:spPr/>
        <p:txBody>
          <a:bodyPr/>
          <a:lstStyle/>
          <a:p>
            <a:r>
              <a:rPr lang="en-US" dirty="0"/>
              <a:t>Learning from the project</a:t>
            </a:r>
          </a:p>
        </p:txBody>
      </p:sp>
      <p:sp>
        <p:nvSpPr>
          <p:cNvPr id="3" name="Content Placeholder 2">
            <a:extLst>
              <a:ext uri="{FF2B5EF4-FFF2-40B4-BE49-F238E27FC236}">
                <a16:creationId xmlns:a16="http://schemas.microsoft.com/office/drawing/2014/main" id="{DCE06E94-D30A-44A4-B5FA-B4EE1F3ECED7}"/>
              </a:ext>
            </a:extLst>
          </p:cNvPr>
          <p:cNvSpPr>
            <a:spLocks noGrp="1"/>
          </p:cNvSpPr>
          <p:nvPr>
            <p:ph idx="1"/>
          </p:nvPr>
        </p:nvSpPr>
        <p:spPr/>
        <p:txBody>
          <a:bodyPr>
            <a:normAutofit/>
          </a:bodyPr>
          <a:lstStyle/>
          <a:p>
            <a:r>
              <a:rPr lang="en-US" sz="1700" dirty="0"/>
              <a:t>Designing an android app with help of Software Design and its various principles and paradigms. </a:t>
            </a:r>
          </a:p>
          <a:p>
            <a:r>
              <a:rPr lang="en-US" sz="1700" dirty="0"/>
              <a:t>Android app development using Java and Kotlin.</a:t>
            </a:r>
          </a:p>
          <a:p>
            <a:r>
              <a:rPr lang="en-US" sz="1700" dirty="0"/>
              <a:t>Use of Google Firebase as our primary Cloud and Physical database and all its various uses in mobile application.</a:t>
            </a:r>
          </a:p>
          <a:p>
            <a:r>
              <a:rPr lang="en-US" sz="1700" dirty="0"/>
              <a:t>Designing and creating a software with the user in mind and not ourselves.</a:t>
            </a:r>
          </a:p>
          <a:p>
            <a:r>
              <a:rPr lang="en-US" sz="1700" dirty="0"/>
              <a:t>Learning about various cross platform development systems like Slack, Wireframes, Google Developer Console, Lucid Charts etc.</a:t>
            </a:r>
          </a:p>
          <a:p>
            <a:r>
              <a:rPr lang="en-US" sz="1700" dirty="0"/>
              <a:t>Taking inspirations from various app but still keeping our project unique.</a:t>
            </a:r>
          </a:p>
          <a:p>
            <a:r>
              <a:rPr lang="en-US" sz="1700" dirty="0"/>
              <a:t>Getting a better understanding about the android market and current industry standards and statures.</a:t>
            </a:r>
          </a:p>
          <a:p>
            <a:endParaRPr lang="en-US" dirty="0"/>
          </a:p>
        </p:txBody>
      </p:sp>
    </p:spTree>
    <p:extLst>
      <p:ext uri="{BB962C8B-B14F-4D97-AF65-F5344CB8AC3E}">
        <p14:creationId xmlns:p14="http://schemas.microsoft.com/office/powerpoint/2010/main" val="17459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FE7A-495E-4748-B940-8648E2F931F1}"/>
              </a:ext>
            </a:extLst>
          </p:cNvPr>
          <p:cNvSpPr>
            <a:spLocks noGrp="1"/>
          </p:cNvSpPr>
          <p:nvPr>
            <p:ph type="title"/>
          </p:nvPr>
        </p:nvSpPr>
        <p:spPr>
          <a:xfrm>
            <a:off x="609600" y="408581"/>
            <a:ext cx="8686800" cy="1148080"/>
          </a:xfrm>
        </p:spPr>
        <p:txBody>
          <a:bodyPr anchor="b">
            <a:normAutofit/>
          </a:bodyPr>
          <a:lstStyle/>
          <a:p>
            <a:r>
              <a:rPr lang="en-US" dirty="0"/>
              <a:t>conclusion</a:t>
            </a:r>
          </a:p>
        </p:txBody>
      </p:sp>
      <p:sp>
        <p:nvSpPr>
          <p:cNvPr id="7" name="Text Placeholder 2">
            <a:extLst>
              <a:ext uri="{FF2B5EF4-FFF2-40B4-BE49-F238E27FC236}">
                <a16:creationId xmlns:a16="http://schemas.microsoft.com/office/drawing/2014/main" id="{B889DF70-07C8-4724-B6AA-A7844DE2757A}"/>
              </a:ext>
            </a:extLst>
          </p:cNvPr>
          <p:cNvSpPr>
            <a:spLocks noGrp="1"/>
          </p:cNvSpPr>
          <p:nvPr>
            <p:ph type="body" idx="1"/>
          </p:nvPr>
        </p:nvSpPr>
        <p:spPr>
          <a:xfrm>
            <a:off x="609600" y="1946276"/>
            <a:ext cx="8686800" cy="4911724"/>
          </a:xfrm>
        </p:spPr>
        <p:txBody>
          <a:bodyPr>
            <a:noAutofit/>
          </a:bodyPr>
          <a:lstStyle/>
          <a:p>
            <a:pPr>
              <a:spcBef>
                <a:spcPts val="2400"/>
              </a:spcBef>
            </a:pPr>
            <a:r>
              <a:rPr lang="en-US" sz="2000" dirty="0"/>
              <a:t>During this time of Covid-19 online education has really shown its potential and we are very grateful to work on a project that gives chatting platform a new and refreshing perspective. The project has successfully demonstrated a mobile based android application </a:t>
            </a:r>
            <a:r>
              <a:rPr lang="en-US" sz="2000" b="1" dirty="0"/>
              <a:t>“StuFun” </a:t>
            </a:r>
            <a:r>
              <a:rPr lang="en-US" sz="2000" dirty="0"/>
              <a:t>where, students can have experience a casual day to day chatting app and a more formal Classroom app.</a:t>
            </a:r>
          </a:p>
          <a:p>
            <a:pPr>
              <a:spcBef>
                <a:spcPts val="2400"/>
              </a:spcBef>
            </a:pPr>
            <a:r>
              <a:rPr lang="en-US" sz="2000" dirty="0"/>
              <a:t> We also acknowledge and greatly thank our project mentor Mr. Vaibhav Diwan for his most valuable suggestions and co-operation.</a:t>
            </a:r>
          </a:p>
          <a:p>
            <a:pPr>
              <a:spcBef>
                <a:spcPts val="2400"/>
              </a:spcBef>
            </a:pPr>
            <a:r>
              <a:rPr lang="en-US" sz="2000" dirty="0"/>
              <a:t>Though we faced many challenges throughout the development process we thank our friends, teachers and mentors have always guided us throughout this learning curve.</a:t>
            </a:r>
          </a:p>
        </p:txBody>
      </p:sp>
    </p:spTree>
    <p:extLst>
      <p:ext uri="{BB962C8B-B14F-4D97-AF65-F5344CB8AC3E}">
        <p14:creationId xmlns:p14="http://schemas.microsoft.com/office/powerpoint/2010/main" val="34791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39EA-9E44-4C56-95C6-68F61EA6B479}"/>
              </a:ext>
            </a:extLst>
          </p:cNvPr>
          <p:cNvSpPr>
            <a:spLocks noGrp="1"/>
          </p:cNvSpPr>
          <p:nvPr>
            <p:ph type="ctrTitle"/>
          </p:nvPr>
        </p:nvSpPr>
        <p:spPr>
          <a:xfrm>
            <a:off x="2479040" y="1931540"/>
            <a:ext cx="6858000" cy="1497460"/>
          </a:xfrm>
        </p:spPr>
        <p:txBody>
          <a:bodyPr anchor="b">
            <a:normAutofit/>
          </a:bodyPr>
          <a:lstStyle/>
          <a:p>
            <a:r>
              <a:rPr lang="en-US" dirty="0"/>
              <a:t>Thank you</a:t>
            </a:r>
          </a:p>
        </p:txBody>
      </p:sp>
    </p:spTree>
    <p:extLst>
      <p:ext uri="{BB962C8B-B14F-4D97-AF65-F5344CB8AC3E}">
        <p14:creationId xmlns:p14="http://schemas.microsoft.com/office/powerpoint/2010/main" val="33582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185" y="101003"/>
            <a:ext cx="8106567" cy="769951"/>
          </a:xfrm>
        </p:spPr>
        <p:txBody>
          <a:bodyPr>
            <a:noAutofit/>
          </a:bodyPr>
          <a:lstStyle/>
          <a:p>
            <a:r>
              <a:rPr lang="en-US" dirty="0"/>
              <a:t>Introduction and motivation </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496171" y="5118762"/>
            <a:ext cx="9372600" cy="2291854"/>
          </a:xfrm>
        </p:spPr>
        <p:txBody>
          <a:bodyPr>
            <a:normAutofit/>
          </a:bodyPr>
          <a:lstStyle/>
          <a:p>
            <a:r>
              <a:rPr lang="en-US" sz="1100" dirty="0"/>
              <a:t>. </a:t>
            </a:r>
          </a:p>
        </p:txBody>
      </p:sp>
      <p:graphicFrame>
        <p:nvGraphicFramePr>
          <p:cNvPr id="7" name="Diagram 6">
            <a:extLst>
              <a:ext uri="{FF2B5EF4-FFF2-40B4-BE49-F238E27FC236}">
                <a16:creationId xmlns:a16="http://schemas.microsoft.com/office/drawing/2014/main" id="{223E790B-AD77-4B5F-B3C5-556321191253}"/>
              </a:ext>
            </a:extLst>
          </p:cNvPr>
          <p:cNvGraphicFramePr/>
          <p:nvPr>
            <p:extLst>
              <p:ext uri="{D42A27DB-BD31-4B8C-83A1-F6EECF244321}">
                <p14:modId xmlns:p14="http://schemas.microsoft.com/office/powerpoint/2010/main" val="1425638247"/>
              </p:ext>
            </p:extLst>
          </p:nvPr>
        </p:nvGraphicFramePr>
        <p:xfrm>
          <a:off x="1409699" y="1160382"/>
          <a:ext cx="9372601" cy="3614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B139CCDD-B5FA-4765-BD52-1E9985F4997D}"/>
              </a:ext>
            </a:extLst>
          </p:cNvPr>
          <p:cNvSpPr/>
          <p:nvPr/>
        </p:nvSpPr>
        <p:spPr>
          <a:xfrm>
            <a:off x="2485114" y="5697618"/>
            <a:ext cx="7394713" cy="61225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700" dirty="0"/>
              <a:t>There are various cases where such apps fails or don’t have a sense of formality </a:t>
            </a:r>
          </a:p>
        </p:txBody>
      </p:sp>
      <p:sp>
        <p:nvSpPr>
          <p:cNvPr id="10" name="Arrow: Down 9">
            <a:extLst>
              <a:ext uri="{FF2B5EF4-FFF2-40B4-BE49-F238E27FC236}">
                <a16:creationId xmlns:a16="http://schemas.microsoft.com/office/drawing/2014/main" id="{8E89447B-554E-40AC-97FF-7CB4E6DA658F}"/>
              </a:ext>
            </a:extLst>
          </p:cNvPr>
          <p:cNvSpPr/>
          <p:nvPr/>
        </p:nvSpPr>
        <p:spPr>
          <a:xfrm>
            <a:off x="5279996" y="4913476"/>
            <a:ext cx="1804947" cy="612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255" y="86680"/>
            <a:ext cx="8054430" cy="769951"/>
          </a:xfrm>
        </p:spPr>
        <p:txBody>
          <a:bodyPr/>
          <a:lstStyle/>
          <a:p>
            <a:r>
              <a:rPr lang="en-US" dirty="0"/>
              <a:t>Introduction and motivation</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496171" y="5118762"/>
            <a:ext cx="9372600" cy="2291854"/>
          </a:xfrm>
        </p:spPr>
        <p:txBody>
          <a:bodyPr>
            <a:normAutofit/>
          </a:bodyPr>
          <a:lstStyle/>
          <a:p>
            <a:r>
              <a:rPr lang="en-US" sz="1100" dirty="0"/>
              <a:t>. </a:t>
            </a:r>
          </a:p>
        </p:txBody>
      </p:sp>
      <p:graphicFrame>
        <p:nvGraphicFramePr>
          <p:cNvPr id="9" name="Diagram 8">
            <a:extLst>
              <a:ext uri="{FF2B5EF4-FFF2-40B4-BE49-F238E27FC236}">
                <a16:creationId xmlns:a16="http://schemas.microsoft.com/office/drawing/2014/main" id="{C61A9BCB-1538-47BD-AE1C-0FA563BB3C11}"/>
              </a:ext>
            </a:extLst>
          </p:cNvPr>
          <p:cNvGraphicFramePr/>
          <p:nvPr>
            <p:extLst>
              <p:ext uri="{D42A27DB-BD31-4B8C-83A1-F6EECF244321}">
                <p14:modId xmlns:p14="http://schemas.microsoft.com/office/powerpoint/2010/main" val="840781410"/>
              </p:ext>
            </p:extLst>
          </p:nvPr>
        </p:nvGraphicFramePr>
        <p:xfrm>
          <a:off x="561898" y="1932436"/>
          <a:ext cx="11630101" cy="49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438AAA5F-B7BC-4974-B0D8-21DD37C6CD10}"/>
              </a:ext>
            </a:extLst>
          </p:cNvPr>
          <p:cNvSpPr/>
          <p:nvPr/>
        </p:nvSpPr>
        <p:spPr>
          <a:xfrm>
            <a:off x="4852553" y="1126522"/>
            <a:ext cx="2486893" cy="53602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t>SUCH AS</a:t>
            </a:r>
          </a:p>
        </p:txBody>
      </p:sp>
    </p:spTree>
    <p:extLst>
      <p:ext uri="{BB962C8B-B14F-4D97-AF65-F5344CB8AC3E}">
        <p14:creationId xmlns:p14="http://schemas.microsoft.com/office/powerpoint/2010/main" val="15029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603" y="0"/>
            <a:ext cx="9372600" cy="753687"/>
          </a:xfrm>
        </p:spPr>
        <p:txBody>
          <a:bodyPr/>
          <a:lstStyle/>
          <a:p>
            <a:pPr algn="ctr"/>
            <a:r>
              <a:rPr lang="en-US" dirty="0"/>
              <a:t>Proposed Solution</a:t>
            </a:r>
          </a:p>
        </p:txBody>
      </p:sp>
      <p:graphicFrame>
        <p:nvGraphicFramePr>
          <p:cNvPr id="3" name="Diagram 2">
            <a:extLst>
              <a:ext uri="{FF2B5EF4-FFF2-40B4-BE49-F238E27FC236}">
                <a16:creationId xmlns:a16="http://schemas.microsoft.com/office/drawing/2014/main" id="{90069BDC-0AE9-4C41-898D-DD653FB7F5CB}"/>
              </a:ext>
            </a:extLst>
          </p:cNvPr>
          <p:cNvGraphicFramePr/>
          <p:nvPr>
            <p:extLst>
              <p:ext uri="{D42A27DB-BD31-4B8C-83A1-F6EECF244321}">
                <p14:modId xmlns:p14="http://schemas.microsoft.com/office/powerpoint/2010/main" val="3384128051"/>
              </p:ext>
            </p:extLst>
          </p:nvPr>
        </p:nvGraphicFramePr>
        <p:xfrm>
          <a:off x="0" y="1194261"/>
          <a:ext cx="12192000" cy="5663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75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699" y="0"/>
            <a:ext cx="9372600" cy="803564"/>
          </a:xfrm>
        </p:spPr>
        <p:txBody>
          <a:bodyPr/>
          <a:lstStyle/>
          <a:p>
            <a:pPr algn="ctr"/>
            <a:r>
              <a:rPr lang="en-US" dirty="0"/>
              <a:t>Major objectives to achieve</a:t>
            </a:r>
          </a:p>
        </p:txBody>
      </p:sp>
      <p:sp>
        <p:nvSpPr>
          <p:cNvPr id="3" name="Content Placeholder 2"/>
          <p:cNvSpPr>
            <a:spLocks noGrp="1"/>
          </p:cNvSpPr>
          <p:nvPr>
            <p:ph sz="half" idx="1"/>
          </p:nvPr>
        </p:nvSpPr>
        <p:spPr>
          <a:xfrm>
            <a:off x="469970" y="968312"/>
            <a:ext cx="11252059" cy="5889688"/>
          </a:xfrm>
        </p:spPr>
        <p:txBody>
          <a:bodyPr>
            <a:normAutofit fontScale="92500" lnSpcReduction="10000"/>
          </a:bodyPr>
          <a:lstStyle/>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The objective of this project is to create an android application within the given time limit. The android application to be created is named “</a:t>
            </a:r>
            <a:r>
              <a:rPr lang="en-US" sz="1600" b="1" dirty="0">
                <a:solidFill>
                  <a:srgbClr val="000000"/>
                </a:solidFill>
                <a:effectLst/>
                <a:ea typeface="Times New Roman" panose="02020603050405020304" pitchFamily="18" charset="0"/>
              </a:rPr>
              <a:t>StuFun</a:t>
            </a:r>
            <a:r>
              <a:rPr lang="en-US" sz="1600" dirty="0">
                <a:solidFill>
                  <a:srgbClr val="000000"/>
                </a:solidFill>
                <a:effectLst/>
                <a:ea typeface="Times New Roman" panose="02020603050405020304" pitchFamily="18" charset="0"/>
              </a:rPr>
              <a:t>”.</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The primary application objective of this android app is to serve both as a chatting app and as a classroom app that focuses on the student and teacher side of the problem. The project must have begun by August 2020 and should be completed by the end of November 2020 as fully functional.</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The educational objective of the project is that by the end of the project all team members would have learned about the basics of the android app development with a language of their choice.</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As the app is a chat application it must have a functional chat infrastructure in two modes, viz a person-to-person mode and common group mode, the app should also be able to provide basic functionalities that everyday use apps like WhatsApp, Messenger, Hike provide.</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On the part of the classroom, the objective is to create a classroom with a chat room/groups like infrastructure where students can interact with each other and their teachers on matters of their class and studies.</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Another major objective of this app on the classroom side is to provide a platform for resource sharing where educational material can be provided to student's time by time. As to make the classroom a strong tool for study and making the experience as real as possible we add another objective of creating a question panel in the classroom where it would be compulsory for the teacher to answer questions of the student.</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Carrying forward this objective of making the learning environment as real as possible the team would also be adding a feature of real-time quiz where students can give academic quizzes provided by their teachers. </a:t>
            </a:r>
            <a:endParaRPr lang="en-US" sz="1600" dirty="0">
              <a:effectLst/>
              <a:ea typeface="Times New Roman" panose="02020603050405020304" pitchFamily="18" charset="0"/>
            </a:endParaRPr>
          </a:p>
          <a:p>
            <a:pPr>
              <a:lnSpc>
                <a:spcPct val="120000"/>
              </a:lnSpc>
              <a:spcBef>
                <a:spcPts val="600"/>
              </a:spcBef>
            </a:pPr>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385" y="0"/>
            <a:ext cx="9372600" cy="904702"/>
          </a:xfrm>
        </p:spPr>
        <p:txBody>
          <a:bodyPr/>
          <a:lstStyle/>
          <a:p>
            <a:r>
              <a:rPr lang="en-US" dirty="0"/>
              <a:t>Technology platform overview</a:t>
            </a:r>
          </a:p>
        </p:txBody>
      </p:sp>
      <p:graphicFrame>
        <p:nvGraphicFramePr>
          <p:cNvPr id="10" name="Content Placeholder 9">
            <a:extLst>
              <a:ext uri="{FF2B5EF4-FFF2-40B4-BE49-F238E27FC236}">
                <a16:creationId xmlns:a16="http://schemas.microsoft.com/office/drawing/2014/main" id="{9C06BAA6-5B39-49BF-9ABA-E7AEE15A7BEE}"/>
              </a:ext>
            </a:extLst>
          </p:cNvPr>
          <p:cNvGraphicFramePr>
            <a:graphicFrameLocks noGrp="1"/>
          </p:cNvGraphicFramePr>
          <p:nvPr>
            <p:ph idx="1"/>
            <p:extLst>
              <p:ext uri="{D42A27DB-BD31-4B8C-83A1-F6EECF244321}">
                <p14:modId xmlns:p14="http://schemas.microsoft.com/office/powerpoint/2010/main" val="1541166366"/>
              </p:ext>
            </p:extLst>
          </p:nvPr>
        </p:nvGraphicFramePr>
        <p:xfrm>
          <a:off x="0" y="904702"/>
          <a:ext cx="12192000" cy="595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385" y="0"/>
            <a:ext cx="9372600" cy="904702"/>
          </a:xfrm>
        </p:spPr>
        <p:txBody>
          <a:bodyPr/>
          <a:lstStyle/>
          <a:p>
            <a:r>
              <a:rPr lang="en-US" dirty="0"/>
              <a:t>Technology platform overview</a:t>
            </a:r>
          </a:p>
        </p:txBody>
      </p:sp>
      <p:graphicFrame>
        <p:nvGraphicFramePr>
          <p:cNvPr id="10" name="Content Placeholder 9">
            <a:extLst>
              <a:ext uri="{FF2B5EF4-FFF2-40B4-BE49-F238E27FC236}">
                <a16:creationId xmlns:a16="http://schemas.microsoft.com/office/drawing/2014/main" id="{9C06BAA6-5B39-49BF-9ABA-E7AEE15A7BEE}"/>
              </a:ext>
            </a:extLst>
          </p:cNvPr>
          <p:cNvGraphicFramePr>
            <a:graphicFrameLocks noGrp="1"/>
          </p:cNvGraphicFramePr>
          <p:nvPr>
            <p:ph idx="1"/>
            <p:extLst>
              <p:ext uri="{D42A27DB-BD31-4B8C-83A1-F6EECF244321}">
                <p14:modId xmlns:p14="http://schemas.microsoft.com/office/powerpoint/2010/main" val="3631894683"/>
              </p:ext>
            </p:extLst>
          </p:nvPr>
        </p:nvGraphicFramePr>
        <p:xfrm>
          <a:off x="0" y="904702"/>
          <a:ext cx="12192000" cy="595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8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4180</Words>
  <Application>Microsoft Office PowerPoint</Application>
  <PresentationFormat>Widescreen</PresentationFormat>
  <Paragraphs>218</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Wireframe Building 16x9</vt:lpstr>
      <vt:lpstr>STuFun</vt:lpstr>
      <vt:lpstr>Project Supervisor : Mr. Vaibhav Diwan</vt:lpstr>
      <vt:lpstr>Project Index</vt:lpstr>
      <vt:lpstr>Introduction and motivation </vt:lpstr>
      <vt:lpstr>Introduction and motivation</vt:lpstr>
      <vt:lpstr>Proposed Solution</vt:lpstr>
      <vt:lpstr>Major objectives to achieve</vt:lpstr>
      <vt:lpstr>Technology platform overview</vt:lpstr>
      <vt:lpstr>Technology platform overview</vt:lpstr>
      <vt:lpstr>Application feature overview</vt:lpstr>
      <vt:lpstr>Implementation and methodology</vt:lpstr>
      <vt:lpstr>Functional and non-functional requirements</vt:lpstr>
      <vt:lpstr>Software design</vt:lpstr>
      <vt:lpstr>Data flow diagram</vt:lpstr>
      <vt:lpstr>Use case diagram</vt:lpstr>
      <vt:lpstr>Class diagram</vt:lpstr>
      <vt:lpstr>er diagram</vt:lpstr>
      <vt:lpstr>Application 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 of the system</vt:lpstr>
      <vt:lpstr>Evaluation</vt:lpstr>
      <vt:lpstr>Future work</vt:lpstr>
      <vt:lpstr>Learning from the project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STuFun</dc:title>
  <dc:creator>yash vardhan</dc:creator>
  <cp:lastModifiedBy>yash vardhan</cp:lastModifiedBy>
  <cp:revision>2</cp:revision>
  <dcterms:created xsi:type="dcterms:W3CDTF">2020-12-03T07:55:46Z</dcterms:created>
  <dcterms:modified xsi:type="dcterms:W3CDTF">2020-12-03T09:46:36Z</dcterms:modified>
</cp:coreProperties>
</file>